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
  </p:notesMasterIdLst>
  <p:handoutMasterIdLst>
    <p:handoutMasterId r:id="rId22"/>
  </p:handoutMasterIdLst>
  <p:sldIdLst>
    <p:sldId id="265" r:id="rId2"/>
    <p:sldId id="310" r:id="rId3"/>
    <p:sldId id="320" r:id="rId4"/>
    <p:sldId id="321" r:id="rId5"/>
    <p:sldId id="322" r:id="rId6"/>
    <p:sldId id="324" r:id="rId7"/>
    <p:sldId id="323" r:id="rId8"/>
    <p:sldId id="325" r:id="rId9"/>
    <p:sldId id="326" r:id="rId10"/>
    <p:sldId id="327" r:id="rId11"/>
    <p:sldId id="328" r:id="rId12"/>
    <p:sldId id="334" r:id="rId13"/>
    <p:sldId id="330" r:id="rId14"/>
    <p:sldId id="329" r:id="rId15"/>
    <p:sldId id="331" r:id="rId16"/>
    <p:sldId id="332" r:id="rId17"/>
    <p:sldId id="333" r:id="rId18"/>
    <p:sldId id="335" r:id="rId19"/>
    <p:sldId id="319" r:id="rId20"/>
  </p:sldIdLst>
  <p:sldSz cx="12188825" cy="6858000"/>
  <p:notesSz cx="6858000" cy="9144000"/>
  <p:custDataLst>
    <p:tags r:id="rId23"/>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3839" userDrawn="1">
          <p15:clr>
            <a:srgbClr val="A4A3A4"/>
          </p15:clr>
        </p15:guide>
        <p15:guide id="2" orient="horz" pos="216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29" autoAdjust="0"/>
  </p:normalViewPr>
  <p:slideViewPr>
    <p:cSldViewPr showGuides="1">
      <p:cViewPr varScale="1">
        <p:scale>
          <a:sx n="79" d="100"/>
          <a:sy n="79" d="100"/>
        </p:scale>
        <p:origin x="773" y="58"/>
      </p:cViewPr>
      <p:guideLst>
        <p:guide pos="3839"/>
        <p:guide orient="horz" pos="2160"/>
      </p:guideLst>
    </p:cSldViewPr>
  </p:slideViewPr>
  <p:outlineViewPr>
    <p:cViewPr>
      <p:scale>
        <a:sx n="33" d="100"/>
        <a:sy n="33" d="100"/>
      </p:scale>
      <p:origin x="0" y="0"/>
    </p:cViewPr>
  </p:outlineViewPr>
  <p:notesTextViewPr>
    <p:cViewPr>
      <p:scale>
        <a:sx n="1" d="1"/>
        <a:sy n="1" d="1"/>
      </p:scale>
      <p:origin x="0" y="0"/>
    </p:cViewPr>
  </p:notesTextViewPr>
  <p:notesViewPr>
    <p:cSldViewPr showGuides="1">
      <p:cViewPr varScale="1">
        <p:scale>
          <a:sx n="63" d="100"/>
          <a:sy n="63" d="100"/>
        </p:scale>
        <p:origin x="1986" y="10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gs" Target="tags/tag1.xml"/><Relationship Id="rId28"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handoutMaster" Target="handoutMasters/handoutMaster1.xml"/><Relationship Id="rId27"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rick V. Sommers" userId="dafe8469-3e6a-4911-9b4e-1e8d555508a2" providerId="ADAL" clId="{EB0EA8C8-1D40-425C-A98F-310678CAFD79}"/>
    <pc:docChg chg="undo custSel addSld delSld modSld sldOrd">
      <pc:chgData name="Erick V. Sommers" userId="dafe8469-3e6a-4911-9b4e-1e8d555508a2" providerId="ADAL" clId="{EB0EA8C8-1D40-425C-A98F-310678CAFD79}" dt="2024-10-14T16:33:46.322" v="3496" actId="20577"/>
      <pc:docMkLst>
        <pc:docMk/>
      </pc:docMkLst>
      <pc:sldChg chg="addSp delSp modSp mod">
        <pc:chgData name="Erick V. Sommers" userId="dafe8469-3e6a-4911-9b4e-1e8d555508a2" providerId="ADAL" clId="{EB0EA8C8-1D40-425C-A98F-310678CAFD79}" dt="2024-10-14T15:06:23.731" v="3093"/>
        <pc:sldMkLst>
          <pc:docMk/>
          <pc:sldMk cId="2139132589" sldId="310"/>
        </pc:sldMkLst>
        <pc:spChg chg="add del mod">
          <ac:chgData name="Erick V. Sommers" userId="dafe8469-3e6a-4911-9b4e-1e8d555508a2" providerId="ADAL" clId="{EB0EA8C8-1D40-425C-A98F-310678CAFD79}" dt="2024-10-14T13:51:42.376" v="5" actId="21"/>
          <ac:spMkLst>
            <pc:docMk/>
            <pc:sldMk cId="2139132589" sldId="310"/>
            <ac:spMk id="2" creationId="{72C19F64-19D6-E120-5DC1-DEC029302567}"/>
          </ac:spMkLst>
        </pc:spChg>
        <pc:spChg chg="mod">
          <ac:chgData name="Erick V. Sommers" userId="dafe8469-3e6a-4911-9b4e-1e8d555508a2" providerId="ADAL" clId="{EB0EA8C8-1D40-425C-A98F-310678CAFD79}" dt="2024-10-14T13:51:31.296" v="1" actId="1076"/>
          <ac:spMkLst>
            <pc:docMk/>
            <pc:sldMk cId="2139132589" sldId="310"/>
            <ac:spMk id="6" creationId="{4E419DF5-CCC1-4994-663D-4A24EE2D86F7}"/>
          </ac:spMkLst>
        </pc:spChg>
        <pc:spChg chg="mod">
          <ac:chgData name="Erick V. Sommers" userId="dafe8469-3e6a-4911-9b4e-1e8d555508a2" providerId="ADAL" clId="{EB0EA8C8-1D40-425C-A98F-310678CAFD79}" dt="2024-10-14T15:06:23.731" v="3093"/>
          <ac:spMkLst>
            <pc:docMk/>
            <pc:sldMk cId="2139132589" sldId="310"/>
            <ac:spMk id="7" creationId="{5C1227BC-FB97-FF0D-0382-12750AA337D3}"/>
          </ac:spMkLst>
        </pc:spChg>
      </pc:sldChg>
      <pc:sldChg chg="del">
        <pc:chgData name="Erick V. Sommers" userId="dafe8469-3e6a-4911-9b4e-1e8d555508a2" providerId="ADAL" clId="{EB0EA8C8-1D40-425C-A98F-310678CAFD79}" dt="2024-10-14T14:17:56.730" v="2449" actId="47"/>
        <pc:sldMkLst>
          <pc:docMk/>
          <pc:sldMk cId="3106206852" sldId="311"/>
        </pc:sldMkLst>
      </pc:sldChg>
      <pc:sldChg chg="del">
        <pc:chgData name="Erick V. Sommers" userId="dafe8469-3e6a-4911-9b4e-1e8d555508a2" providerId="ADAL" clId="{EB0EA8C8-1D40-425C-A98F-310678CAFD79}" dt="2024-10-14T14:17:56.730" v="2449" actId="47"/>
        <pc:sldMkLst>
          <pc:docMk/>
          <pc:sldMk cId="462238070" sldId="312"/>
        </pc:sldMkLst>
      </pc:sldChg>
      <pc:sldChg chg="del">
        <pc:chgData name="Erick V. Sommers" userId="dafe8469-3e6a-4911-9b4e-1e8d555508a2" providerId="ADAL" clId="{EB0EA8C8-1D40-425C-A98F-310678CAFD79}" dt="2024-10-14T14:17:56.730" v="2449" actId="47"/>
        <pc:sldMkLst>
          <pc:docMk/>
          <pc:sldMk cId="4206988261" sldId="313"/>
        </pc:sldMkLst>
      </pc:sldChg>
      <pc:sldChg chg="del">
        <pc:chgData name="Erick V. Sommers" userId="dafe8469-3e6a-4911-9b4e-1e8d555508a2" providerId="ADAL" clId="{EB0EA8C8-1D40-425C-A98F-310678CAFD79}" dt="2024-10-14T14:17:56.730" v="2449" actId="47"/>
        <pc:sldMkLst>
          <pc:docMk/>
          <pc:sldMk cId="2478160142" sldId="314"/>
        </pc:sldMkLst>
      </pc:sldChg>
      <pc:sldChg chg="del">
        <pc:chgData name="Erick V. Sommers" userId="dafe8469-3e6a-4911-9b4e-1e8d555508a2" providerId="ADAL" clId="{EB0EA8C8-1D40-425C-A98F-310678CAFD79}" dt="2024-10-14T14:17:56.730" v="2449" actId="47"/>
        <pc:sldMkLst>
          <pc:docMk/>
          <pc:sldMk cId="2681425051" sldId="315"/>
        </pc:sldMkLst>
      </pc:sldChg>
      <pc:sldChg chg="del">
        <pc:chgData name="Erick V. Sommers" userId="dafe8469-3e6a-4911-9b4e-1e8d555508a2" providerId="ADAL" clId="{EB0EA8C8-1D40-425C-A98F-310678CAFD79}" dt="2024-10-14T14:17:56.730" v="2449" actId="47"/>
        <pc:sldMkLst>
          <pc:docMk/>
          <pc:sldMk cId="2590506655" sldId="316"/>
        </pc:sldMkLst>
      </pc:sldChg>
      <pc:sldChg chg="del">
        <pc:chgData name="Erick V. Sommers" userId="dafe8469-3e6a-4911-9b4e-1e8d555508a2" providerId="ADAL" clId="{EB0EA8C8-1D40-425C-A98F-310678CAFD79}" dt="2024-10-14T14:17:56.730" v="2449" actId="47"/>
        <pc:sldMkLst>
          <pc:docMk/>
          <pc:sldMk cId="1735722345" sldId="317"/>
        </pc:sldMkLst>
      </pc:sldChg>
      <pc:sldChg chg="del">
        <pc:chgData name="Erick V. Sommers" userId="dafe8469-3e6a-4911-9b4e-1e8d555508a2" providerId="ADAL" clId="{EB0EA8C8-1D40-425C-A98F-310678CAFD79}" dt="2024-10-14T14:17:56.730" v="2449" actId="47"/>
        <pc:sldMkLst>
          <pc:docMk/>
          <pc:sldMk cId="2765137111" sldId="318"/>
        </pc:sldMkLst>
      </pc:sldChg>
      <pc:sldChg chg="addSp delSp modSp mod">
        <pc:chgData name="Erick V. Sommers" userId="dafe8469-3e6a-4911-9b4e-1e8d555508a2" providerId="ADAL" clId="{EB0EA8C8-1D40-425C-A98F-310678CAFD79}" dt="2024-10-14T14:26:09.759" v="3057" actId="1076"/>
        <pc:sldMkLst>
          <pc:docMk/>
          <pc:sldMk cId="1108506989" sldId="319"/>
        </pc:sldMkLst>
        <pc:spChg chg="del">
          <ac:chgData name="Erick V. Sommers" userId="dafe8469-3e6a-4911-9b4e-1e8d555508a2" providerId="ADAL" clId="{EB0EA8C8-1D40-425C-A98F-310678CAFD79}" dt="2024-10-14T14:25:38.218" v="3030" actId="478"/>
          <ac:spMkLst>
            <pc:docMk/>
            <pc:sldMk cId="1108506989" sldId="319"/>
            <ac:spMk id="2" creationId="{00000000-0000-0000-0000-000000000000}"/>
          </ac:spMkLst>
        </pc:spChg>
        <pc:spChg chg="del">
          <ac:chgData name="Erick V. Sommers" userId="dafe8469-3e6a-4911-9b4e-1e8d555508a2" providerId="ADAL" clId="{EB0EA8C8-1D40-425C-A98F-310678CAFD79}" dt="2024-10-14T14:25:22.754" v="3027" actId="478"/>
          <ac:spMkLst>
            <pc:docMk/>
            <pc:sldMk cId="1108506989" sldId="319"/>
            <ac:spMk id="3" creationId="{00000000-0000-0000-0000-000000000000}"/>
          </ac:spMkLst>
        </pc:spChg>
        <pc:spChg chg="del">
          <ac:chgData name="Erick V. Sommers" userId="dafe8469-3e6a-4911-9b4e-1e8d555508a2" providerId="ADAL" clId="{EB0EA8C8-1D40-425C-A98F-310678CAFD79}" dt="2024-10-14T14:25:19.616" v="3026" actId="478"/>
          <ac:spMkLst>
            <pc:docMk/>
            <pc:sldMk cId="1108506989" sldId="319"/>
            <ac:spMk id="4" creationId="{00000000-0000-0000-0000-000000000000}"/>
          </ac:spMkLst>
        </pc:spChg>
        <pc:spChg chg="add del mod">
          <ac:chgData name="Erick V. Sommers" userId="dafe8469-3e6a-4911-9b4e-1e8d555508a2" providerId="ADAL" clId="{EB0EA8C8-1D40-425C-A98F-310678CAFD79}" dt="2024-10-14T14:25:24.975" v="3028" actId="478"/>
          <ac:spMkLst>
            <pc:docMk/>
            <pc:sldMk cId="1108506989" sldId="319"/>
            <ac:spMk id="6" creationId="{E62F6D9B-3A7E-77A0-BA59-E132E734B3F1}"/>
          </ac:spMkLst>
        </pc:spChg>
        <pc:spChg chg="add mod">
          <ac:chgData name="Erick V. Sommers" userId="dafe8469-3e6a-4911-9b4e-1e8d555508a2" providerId="ADAL" clId="{EB0EA8C8-1D40-425C-A98F-310678CAFD79}" dt="2024-10-14T14:25:26.426" v="3029"/>
          <ac:spMkLst>
            <pc:docMk/>
            <pc:sldMk cId="1108506989" sldId="319"/>
            <ac:spMk id="7" creationId="{F6595F43-F1D8-1491-0A03-ACBAE3DC2B81}"/>
          </ac:spMkLst>
        </pc:spChg>
        <pc:spChg chg="add mod">
          <ac:chgData name="Erick V. Sommers" userId="dafe8469-3e6a-4911-9b4e-1e8d555508a2" providerId="ADAL" clId="{EB0EA8C8-1D40-425C-A98F-310678CAFD79}" dt="2024-10-14T14:25:26.426" v="3029"/>
          <ac:spMkLst>
            <pc:docMk/>
            <pc:sldMk cId="1108506989" sldId="319"/>
            <ac:spMk id="9" creationId="{E8C01E17-EDD9-461B-1D79-A86824C3CEB2}"/>
          </ac:spMkLst>
        </pc:spChg>
        <pc:spChg chg="add mod">
          <ac:chgData name="Erick V. Sommers" userId="dafe8469-3e6a-4911-9b4e-1e8d555508a2" providerId="ADAL" clId="{EB0EA8C8-1D40-425C-A98F-310678CAFD79}" dt="2024-10-14T14:26:09.759" v="3057" actId="1076"/>
          <ac:spMkLst>
            <pc:docMk/>
            <pc:sldMk cId="1108506989" sldId="319"/>
            <ac:spMk id="10" creationId="{6533D909-9EAE-A185-9451-0EB34454DE2E}"/>
          </ac:spMkLst>
        </pc:spChg>
        <pc:picChg chg="add mod">
          <ac:chgData name="Erick V. Sommers" userId="dafe8469-3e6a-4911-9b4e-1e8d555508a2" providerId="ADAL" clId="{EB0EA8C8-1D40-425C-A98F-310678CAFD79}" dt="2024-10-14T14:25:26.426" v="3029"/>
          <ac:picMkLst>
            <pc:docMk/>
            <pc:sldMk cId="1108506989" sldId="319"/>
            <ac:picMk id="8" creationId="{90195C2B-5DF5-F23D-6F9C-98921BEE191E}"/>
          </ac:picMkLst>
        </pc:picChg>
      </pc:sldChg>
      <pc:sldChg chg="addSp delSp modSp mod">
        <pc:chgData name="Erick V. Sommers" userId="dafe8469-3e6a-4911-9b4e-1e8d555508a2" providerId="ADAL" clId="{EB0EA8C8-1D40-425C-A98F-310678CAFD79}" dt="2024-10-14T16:30:10.130" v="3127" actId="20577"/>
        <pc:sldMkLst>
          <pc:docMk/>
          <pc:sldMk cId="623106559" sldId="320"/>
        </pc:sldMkLst>
        <pc:spChg chg="add del mod">
          <ac:chgData name="Erick V. Sommers" userId="dafe8469-3e6a-4911-9b4e-1e8d555508a2" providerId="ADAL" clId="{EB0EA8C8-1D40-425C-A98F-310678CAFD79}" dt="2024-10-14T13:51:51.714" v="8" actId="21"/>
          <ac:spMkLst>
            <pc:docMk/>
            <pc:sldMk cId="623106559" sldId="320"/>
            <ac:spMk id="2" creationId="{72C19F64-19D6-E120-5DC1-DEC029302567}"/>
          </ac:spMkLst>
        </pc:spChg>
        <pc:spChg chg="mod">
          <ac:chgData name="Erick V. Sommers" userId="dafe8469-3e6a-4911-9b4e-1e8d555508a2" providerId="ADAL" clId="{EB0EA8C8-1D40-425C-A98F-310678CAFD79}" dt="2024-10-14T13:51:49.096" v="7" actId="1076"/>
          <ac:spMkLst>
            <pc:docMk/>
            <pc:sldMk cId="623106559" sldId="320"/>
            <ac:spMk id="6" creationId="{94CBC171-6E72-DDC8-9662-ED5D6926301B}"/>
          </ac:spMkLst>
        </pc:spChg>
        <pc:spChg chg="mod">
          <ac:chgData name="Erick V. Sommers" userId="dafe8469-3e6a-4911-9b4e-1e8d555508a2" providerId="ADAL" clId="{EB0EA8C8-1D40-425C-A98F-310678CAFD79}" dt="2024-10-14T16:30:10.130" v="3127" actId="20577"/>
          <ac:spMkLst>
            <pc:docMk/>
            <pc:sldMk cId="623106559" sldId="320"/>
            <ac:spMk id="7" creationId="{D6920E56-BAA7-BA9C-9D38-1F0CE7811FB3}"/>
          </ac:spMkLst>
        </pc:spChg>
      </pc:sldChg>
      <pc:sldChg chg="addSp delSp modSp mod">
        <pc:chgData name="Erick V. Sommers" userId="dafe8469-3e6a-4911-9b4e-1e8d555508a2" providerId="ADAL" clId="{EB0EA8C8-1D40-425C-A98F-310678CAFD79}" dt="2024-10-14T16:30:20.434" v="3142" actId="20577"/>
        <pc:sldMkLst>
          <pc:docMk/>
          <pc:sldMk cId="130566029" sldId="321"/>
        </pc:sldMkLst>
        <pc:spChg chg="add del mod">
          <ac:chgData name="Erick V. Sommers" userId="dafe8469-3e6a-4911-9b4e-1e8d555508a2" providerId="ADAL" clId="{EB0EA8C8-1D40-425C-A98F-310678CAFD79}" dt="2024-10-14T13:52:45.514" v="16" actId="478"/>
          <ac:spMkLst>
            <pc:docMk/>
            <pc:sldMk cId="130566029" sldId="321"/>
            <ac:spMk id="2" creationId="{72C19F64-19D6-E120-5DC1-DEC029302567}"/>
          </ac:spMkLst>
        </pc:spChg>
        <pc:spChg chg="mod">
          <ac:chgData name="Erick V. Sommers" userId="dafe8469-3e6a-4911-9b4e-1e8d555508a2" providerId="ADAL" clId="{EB0EA8C8-1D40-425C-A98F-310678CAFD79}" dt="2024-10-14T13:51:57.737" v="10" actId="1076"/>
          <ac:spMkLst>
            <pc:docMk/>
            <pc:sldMk cId="130566029" sldId="321"/>
            <ac:spMk id="6" creationId="{8BBA1C72-42A4-C5E8-CDC0-89E90BDFCB23}"/>
          </ac:spMkLst>
        </pc:spChg>
        <pc:spChg chg="mod">
          <ac:chgData name="Erick V. Sommers" userId="dafe8469-3e6a-4911-9b4e-1e8d555508a2" providerId="ADAL" clId="{EB0EA8C8-1D40-425C-A98F-310678CAFD79}" dt="2024-10-14T16:30:20.434" v="3142" actId="20577"/>
          <ac:spMkLst>
            <pc:docMk/>
            <pc:sldMk cId="130566029" sldId="321"/>
            <ac:spMk id="7" creationId="{BB8D24C6-2593-637C-B469-A3D4272F2180}"/>
          </ac:spMkLst>
        </pc:spChg>
      </pc:sldChg>
      <pc:sldChg chg="delSp modSp add mod">
        <pc:chgData name="Erick V. Sommers" userId="dafe8469-3e6a-4911-9b4e-1e8d555508a2" providerId="ADAL" clId="{EB0EA8C8-1D40-425C-A98F-310678CAFD79}" dt="2024-10-14T13:53:53.736" v="118" actId="478"/>
        <pc:sldMkLst>
          <pc:docMk/>
          <pc:sldMk cId="564439463" sldId="322"/>
        </pc:sldMkLst>
        <pc:spChg chg="del">
          <ac:chgData name="Erick V. Sommers" userId="dafe8469-3e6a-4911-9b4e-1e8d555508a2" providerId="ADAL" clId="{EB0EA8C8-1D40-425C-A98F-310678CAFD79}" dt="2024-10-14T13:53:53.736" v="118" actId="478"/>
          <ac:spMkLst>
            <pc:docMk/>
            <pc:sldMk cId="564439463" sldId="322"/>
            <ac:spMk id="2" creationId="{EF52FA44-5ACE-6DC8-95DA-5F6F064C537C}"/>
          </ac:spMkLst>
        </pc:spChg>
        <pc:spChg chg="mod">
          <ac:chgData name="Erick V. Sommers" userId="dafe8469-3e6a-4911-9b4e-1e8d555508a2" providerId="ADAL" clId="{EB0EA8C8-1D40-425C-A98F-310678CAFD79}" dt="2024-10-14T13:52:53.459" v="44" actId="20577"/>
          <ac:spMkLst>
            <pc:docMk/>
            <pc:sldMk cId="564439463" sldId="322"/>
            <ac:spMk id="6" creationId="{C615F0FE-E567-56E8-79C7-8A3ACD1778C4}"/>
          </ac:spMkLst>
        </pc:spChg>
        <pc:spChg chg="mod">
          <ac:chgData name="Erick V. Sommers" userId="dafe8469-3e6a-4911-9b4e-1e8d555508a2" providerId="ADAL" clId="{EB0EA8C8-1D40-425C-A98F-310678CAFD79}" dt="2024-10-14T13:53:36.436" v="116" actId="14100"/>
          <ac:spMkLst>
            <pc:docMk/>
            <pc:sldMk cId="564439463" sldId="322"/>
            <ac:spMk id="7" creationId="{ED4AE281-9FDF-30D1-1FD0-7C7CF9C916CB}"/>
          </ac:spMkLst>
        </pc:spChg>
      </pc:sldChg>
      <pc:sldChg chg="delSp modSp add mod">
        <pc:chgData name="Erick V. Sommers" userId="dafe8469-3e6a-4911-9b4e-1e8d555508a2" providerId="ADAL" clId="{EB0EA8C8-1D40-425C-A98F-310678CAFD79}" dt="2024-10-14T14:29:03.685" v="3061" actId="20577"/>
        <pc:sldMkLst>
          <pc:docMk/>
          <pc:sldMk cId="1193068127" sldId="323"/>
        </pc:sldMkLst>
        <pc:spChg chg="del">
          <ac:chgData name="Erick V. Sommers" userId="dafe8469-3e6a-4911-9b4e-1e8d555508a2" providerId="ADAL" clId="{EB0EA8C8-1D40-425C-A98F-310678CAFD79}" dt="2024-10-14T13:58:30.953" v="490" actId="478"/>
          <ac:spMkLst>
            <pc:docMk/>
            <pc:sldMk cId="1193068127" sldId="323"/>
            <ac:spMk id="2" creationId="{A82230B2-1899-2AD2-430C-4F09E01B3C91}"/>
          </ac:spMkLst>
        </pc:spChg>
        <pc:spChg chg="mod">
          <ac:chgData name="Erick V. Sommers" userId="dafe8469-3e6a-4911-9b4e-1e8d555508a2" providerId="ADAL" clId="{EB0EA8C8-1D40-425C-A98F-310678CAFD79}" dt="2024-10-14T13:58:37.060" v="503" actId="20577"/>
          <ac:spMkLst>
            <pc:docMk/>
            <pc:sldMk cId="1193068127" sldId="323"/>
            <ac:spMk id="6" creationId="{A257589B-628E-1A38-17DC-54AC5CA58596}"/>
          </ac:spMkLst>
        </pc:spChg>
        <pc:spChg chg="mod">
          <ac:chgData name="Erick V. Sommers" userId="dafe8469-3e6a-4911-9b4e-1e8d555508a2" providerId="ADAL" clId="{EB0EA8C8-1D40-425C-A98F-310678CAFD79}" dt="2024-10-14T14:29:03.685" v="3061" actId="20577"/>
          <ac:spMkLst>
            <pc:docMk/>
            <pc:sldMk cId="1193068127" sldId="323"/>
            <ac:spMk id="7" creationId="{C5456F9C-F9D9-81E6-0079-67E67CA0D48E}"/>
          </ac:spMkLst>
        </pc:spChg>
      </pc:sldChg>
      <pc:sldChg chg="addSp delSp modSp add mod ord">
        <pc:chgData name="Erick V. Sommers" userId="dafe8469-3e6a-4911-9b4e-1e8d555508a2" providerId="ADAL" clId="{EB0EA8C8-1D40-425C-A98F-310678CAFD79}" dt="2024-10-14T15:07:29.399" v="3096" actId="20577"/>
        <pc:sldMkLst>
          <pc:docMk/>
          <pc:sldMk cId="1156425495" sldId="324"/>
        </pc:sldMkLst>
        <pc:spChg chg="del">
          <ac:chgData name="Erick V. Sommers" userId="dafe8469-3e6a-4911-9b4e-1e8d555508a2" providerId="ADAL" clId="{EB0EA8C8-1D40-425C-A98F-310678CAFD79}" dt="2024-10-14T14:01:31.687" v="765" actId="21"/>
          <ac:spMkLst>
            <pc:docMk/>
            <pc:sldMk cId="1156425495" sldId="324"/>
            <ac:spMk id="2" creationId="{D3F4D0AD-A95C-5911-5E2A-E3292A08A4DD}"/>
          </ac:spMkLst>
        </pc:spChg>
        <pc:spChg chg="add del">
          <ac:chgData name="Erick V. Sommers" userId="dafe8469-3e6a-4911-9b4e-1e8d555508a2" providerId="ADAL" clId="{EB0EA8C8-1D40-425C-A98F-310678CAFD79}" dt="2024-10-14T14:21:55.395" v="2725" actId="21"/>
          <ac:spMkLst>
            <pc:docMk/>
            <pc:sldMk cId="1156425495" sldId="324"/>
            <ac:spMk id="3" creationId="{B90771C9-5210-D61D-422D-DA35ADDEA9DA}"/>
          </ac:spMkLst>
        </pc:spChg>
        <pc:spChg chg="mod">
          <ac:chgData name="Erick V. Sommers" userId="dafe8469-3e6a-4911-9b4e-1e8d555508a2" providerId="ADAL" clId="{EB0EA8C8-1D40-425C-A98F-310678CAFD79}" dt="2024-10-14T15:07:29.399" v="3096" actId="20577"/>
          <ac:spMkLst>
            <pc:docMk/>
            <pc:sldMk cId="1156425495" sldId="324"/>
            <ac:spMk id="6" creationId="{478090CE-C70D-67EC-8200-A850758599EB}"/>
          </ac:spMkLst>
        </pc:spChg>
        <pc:spChg chg="mod">
          <ac:chgData name="Erick V. Sommers" userId="dafe8469-3e6a-4911-9b4e-1e8d555508a2" providerId="ADAL" clId="{EB0EA8C8-1D40-425C-A98F-310678CAFD79}" dt="2024-10-14T14:28:03.661" v="3058" actId="20577"/>
          <ac:spMkLst>
            <pc:docMk/>
            <pc:sldMk cId="1156425495" sldId="324"/>
            <ac:spMk id="7" creationId="{8CEF551A-9313-5666-9BF6-2BEC4F0F94F0}"/>
          </ac:spMkLst>
        </pc:spChg>
      </pc:sldChg>
      <pc:sldChg chg="modSp mod">
        <pc:chgData name="Erick V. Sommers" userId="dafe8469-3e6a-4911-9b4e-1e8d555508a2" providerId="ADAL" clId="{EB0EA8C8-1D40-425C-A98F-310678CAFD79}" dt="2024-10-14T15:09:55.066" v="3107" actId="20577"/>
        <pc:sldMkLst>
          <pc:docMk/>
          <pc:sldMk cId="2660749014" sldId="325"/>
        </pc:sldMkLst>
        <pc:spChg chg="mod">
          <ac:chgData name="Erick V. Sommers" userId="dafe8469-3e6a-4911-9b4e-1e8d555508a2" providerId="ADAL" clId="{EB0EA8C8-1D40-425C-A98F-310678CAFD79}" dt="2024-10-14T15:08:41.777" v="3099" actId="6549"/>
          <ac:spMkLst>
            <pc:docMk/>
            <pc:sldMk cId="2660749014" sldId="325"/>
            <ac:spMk id="6" creationId="{2B433E5D-DD90-B187-E92C-1347DAA9CF2E}"/>
          </ac:spMkLst>
        </pc:spChg>
        <pc:spChg chg="mod">
          <ac:chgData name="Erick V. Sommers" userId="dafe8469-3e6a-4911-9b4e-1e8d555508a2" providerId="ADAL" clId="{EB0EA8C8-1D40-425C-A98F-310678CAFD79}" dt="2024-10-14T15:09:55.066" v="3107" actId="20577"/>
          <ac:spMkLst>
            <pc:docMk/>
            <pc:sldMk cId="2660749014" sldId="325"/>
            <ac:spMk id="7" creationId="{5B7F2E9B-96EE-97C3-D312-8682DD413358}"/>
          </ac:spMkLst>
        </pc:spChg>
      </pc:sldChg>
      <pc:sldChg chg="modSp add mod">
        <pc:chgData name="Erick V. Sommers" userId="dafe8469-3e6a-4911-9b4e-1e8d555508a2" providerId="ADAL" clId="{EB0EA8C8-1D40-425C-A98F-310678CAFD79}" dt="2024-10-14T16:30:36.526" v="3151" actId="20577"/>
        <pc:sldMkLst>
          <pc:docMk/>
          <pc:sldMk cId="2093910408" sldId="326"/>
        </pc:sldMkLst>
        <pc:spChg chg="mod">
          <ac:chgData name="Erick V. Sommers" userId="dafe8469-3e6a-4911-9b4e-1e8d555508a2" providerId="ADAL" clId="{EB0EA8C8-1D40-425C-A98F-310678CAFD79}" dt="2024-10-14T14:09:31.118" v="1384" actId="20577"/>
          <ac:spMkLst>
            <pc:docMk/>
            <pc:sldMk cId="2093910408" sldId="326"/>
            <ac:spMk id="6" creationId="{500588F0-150E-C0CE-DE73-048A7713E844}"/>
          </ac:spMkLst>
        </pc:spChg>
        <pc:spChg chg="mod">
          <ac:chgData name="Erick V. Sommers" userId="dafe8469-3e6a-4911-9b4e-1e8d555508a2" providerId="ADAL" clId="{EB0EA8C8-1D40-425C-A98F-310678CAFD79}" dt="2024-10-14T16:30:36.526" v="3151" actId="20577"/>
          <ac:spMkLst>
            <pc:docMk/>
            <pc:sldMk cId="2093910408" sldId="326"/>
            <ac:spMk id="7" creationId="{7BA4E090-5010-2C6C-C260-8CAE4C3DF2F0}"/>
          </ac:spMkLst>
        </pc:spChg>
      </pc:sldChg>
      <pc:sldChg chg="modSp add mod">
        <pc:chgData name="Erick V. Sommers" userId="dafe8469-3e6a-4911-9b4e-1e8d555508a2" providerId="ADAL" clId="{EB0EA8C8-1D40-425C-A98F-310678CAFD79}" dt="2024-10-14T14:31:33.389" v="3068" actId="20577"/>
        <pc:sldMkLst>
          <pc:docMk/>
          <pc:sldMk cId="797088635" sldId="327"/>
        </pc:sldMkLst>
        <pc:spChg chg="mod">
          <ac:chgData name="Erick V. Sommers" userId="dafe8469-3e6a-4911-9b4e-1e8d555508a2" providerId="ADAL" clId="{EB0EA8C8-1D40-425C-A98F-310678CAFD79}" dt="2024-10-14T14:12:12.131" v="1731" actId="20577"/>
          <ac:spMkLst>
            <pc:docMk/>
            <pc:sldMk cId="797088635" sldId="327"/>
            <ac:spMk id="6" creationId="{A3C948D8-EEB3-DA20-C493-C67493694B93}"/>
          </ac:spMkLst>
        </pc:spChg>
        <pc:spChg chg="mod">
          <ac:chgData name="Erick V. Sommers" userId="dafe8469-3e6a-4911-9b4e-1e8d555508a2" providerId="ADAL" clId="{EB0EA8C8-1D40-425C-A98F-310678CAFD79}" dt="2024-10-14T14:31:33.389" v="3068" actId="20577"/>
          <ac:spMkLst>
            <pc:docMk/>
            <pc:sldMk cId="797088635" sldId="327"/>
            <ac:spMk id="7" creationId="{2D427A7C-AFA6-4A31-DE54-D35A19A702C5}"/>
          </ac:spMkLst>
        </pc:spChg>
      </pc:sldChg>
      <pc:sldChg chg="modSp add mod">
        <pc:chgData name="Erick V. Sommers" userId="dafe8469-3e6a-4911-9b4e-1e8d555508a2" providerId="ADAL" clId="{EB0EA8C8-1D40-425C-A98F-310678CAFD79}" dt="2024-10-14T14:17:29.185" v="2447" actId="948"/>
        <pc:sldMkLst>
          <pc:docMk/>
          <pc:sldMk cId="2616803375" sldId="328"/>
        </pc:sldMkLst>
        <pc:spChg chg="mod">
          <ac:chgData name="Erick V. Sommers" userId="dafe8469-3e6a-4911-9b4e-1e8d555508a2" providerId="ADAL" clId="{EB0EA8C8-1D40-425C-A98F-310678CAFD79}" dt="2024-10-14T14:14:12.901" v="2014" actId="20577"/>
          <ac:spMkLst>
            <pc:docMk/>
            <pc:sldMk cId="2616803375" sldId="328"/>
            <ac:spMk id="6" creationId="{7AD73367-7292-949D-12BC-7419F374A398}"/>
          </ac:spMkLst>
        </pc:spChg>
        <pc:spChg chg="mod">
          <ac:chgData name="Erick V. Sommers" userId="dafe8469-3e6a-4911-9b4e-1e8d555508a2" providerId="ADAL" clId="{EB0EA8C8-1D40-425C-A98F-310678CAFD79}" dt="2024-10-14T14:17:29.185" v="2447" actId="948"/>
          <ac:spMkLst>
            <pc:docMk/>
            <pc:sldMk cId="2616803375" sldId="328"/>
            <ac:spMk id="7" creationId="{32726896-E6DF-E7FB-6A19-FC908C4772C5}"/>
          </ac:spMkLst>
        </pc:spChg>
      </pc:sldChg>
      <pc:sldChg chg="addSp delSp modSp add mod ord">
        <pc:chgData name="Erick V. Sommers" userId="dafe8469-3e6a-4911-9b4e-1e8d555508a2" providerId="ADAL" clId="{EB0EA8C8-1D40-425C-A98F-310678CAFD79}" dt="2024-10-14T16:32:20.473" v="3300"/>
        <pc:sldMkLst>
          <pc:docMk/>
          <pc:sldMk cId="2719281919" sldId="329"/>
        </pc:sldMkLst>
        <pc:spChg chg="add del mod">
          <ac:chgData name="Erick V. Sommers" userId="dafe8469-3e6a-4911-9b4e-1e8d555508a2" providerId="ADAL" clId="{EB0EA8C8-1D40-425C-A98F-310678CAFD79}" dt="2024-10-14T14:22:34.258" v="2739" actId="21"/>
          <ac:spMkLst>
            <pc:docMk/>
            <pc:sldMk cId="2719281919" sldId="329"/>
            <ac:spMk id="3" creationId="{B90771C9-5210-D61D-422D-DA35ADDEA9DA}"/>
          </ac:spMkLst>
        </pc:spChg>
        <pc:spChg chg="mod">
          <ac:chgData name="Erick V. Sommers" userId="dafe8469-3e6a-4911-9b4e-1e8d555508a2" providerId="ADAL" clId="{EB0EA8C8-1D40-425C-A98F-310678CAFD79}" dt="2024-10-14T14:22:30.041" v="2738" actId="1035"/>
          <ac:spMkLst>
            <pc:docMk/>
            <pc:sldMk cId="2719281919" sldId="329"/>
            <ac:spMk id="6" creationId="{81D55B7D-26B0-4477-3000-0D33A07F2F3B}"/>
          </ac:spMkLst>
        </pc:spChg>
        <pc:spChg chg="mod">
          <ac:chgData name="Erick V. Sommers" userId="dafe8469-3e6a-4911-9b4e-1e8d555508a2" providerId="ADAL" clId="{EB0EA8C8-1D40-425C-A98F-310678CAFD79}" dt="2024-10-14T14:17:20.384" v="2446" actId="948"/>
          <ac:spMkLst>
            <pc:docMk/>
            <pc:sldMk cId="2719281919" sldId="329"/>
            <ac:spMk id="7" creationId="{FC4D64A1-9FB2-497A-05E4-ACD7E5F5E5A1}"/>
          </ac:spMkLst>
        </pc:spChg>
      </pc:sldChg>
      <pc:sldChg chg="addSp delSp modSp add mod">
        <pc:chgData name="Erick V. Sommers" userId="dafe8469-3e6a-4911-9b4e-1e8d555508a2" providerId="ADAL" clId="{EB0EA8C8-1D40-425C-A98F-310678CAFD79}" dt="2024-10-14T14:32:35.431" v="3071" actId="1076"/>
        <pc:sldMkLst>
          <pc:docMk/>
          <pc:sldMk cId="2303369216" sldId="330"/>
        </pc:sldMkLst>
        <pc:spChg chg="add del mod">
          <ac:chgData name="Erick V. Sommers" userId="dafe8469-3e6a-4911-9b4e-1e8d555508a2" providerId="ADAL" clId="{EB0EA8C8-1D40-425C-A98F-310678CAFD79}" dt="2024-10-14T14:22:25.308" v="2733" actId="21"/>
          <ac:spMkLst>
            <pc:docMk/>
            <pc:sldMk cId="2303369216" sldId="330"/>
            <ac:spMk id="3" creationId="{B90771C9-5210-D61D-422D-DA35ADDEA9DA}"/>
          </ac:spMkLst>
        </pc:spChg>
        <pc:spChg chg="mod">
          <ac:chgData name="Erick V. Sommers" userId="dafe8469-3e6a-4911-9b4e-1e8d555508a2" providerId="ADAL" clId="{EB0EA8C8-1D40-425C-A98F-310678CAFD79}" dt="2024-10-14T14:22:17.724" v="2732" actId="1076"/>
          <ac:spMkLst>
            <pc:docMk/>
            <pc:sldMk cId="2303369216" sldId="330"/>
            <ac:spMk id="6" creationId="{3CB2D34A-0B8D-6272-6A3F-1AD43BC6793C}"/>
          </ac:spMkLst>
        </pc:spChg>
        <pc:spChg chg="mod">
          <ac:chgData name="Erick V. Sommers" userId="dafe8469-3e6a-4911-9b4e-1e8d555508a2" providerId="ADAL" clId="{EB0EA8C8-1D40-425C-A98F-310678CAFD79}" dt="2024-10-14T14:32:35.431" v="3071" actId="1076"/>
          <ac:spMkLst>
            <pc:docMk/>
            <pc:sldMk cId="2303369216" sldId="330"/>
            <ac:spMk id="7" creationId="{CC5B37A2-F5DF-C828-F19C-A3785E017B9D}"/>
          </ac:spMkLst>
        </pc:spChg>
      </pc:sldChg>
      <pc:sldChg chg="addSp delSp modSp add mod">
        <pc:chgData name="Erick V. Sommers" userId="dafe8469-3e6a-4911-9b4e-1e8d555508a2" providerId="ADAL" clId="{EB0EA8C8-1D40-425C-A98F-310678CAFD79}" dt="2024-10-14T15:11:59.142" v="3109" actId="20577"/>
        <pc:sldMkLst>
          <pc:docMk/>
          <pc:sldMk cId="2339488704" sldId="331"/>
        </pc:sldMkLst>
        <pc:spChg chg="add del mod">
          <ac:chgData name="Erick V. Sommers" userId="dafe8469-3e6a-4911-9b4e-1e8d555508a2" providerId="ADAL" clId="{EB0EA8C8-1D40-425C-A98F-310678CAFD79}" dt="2024-10-14T14:23:03.584" v="2742" actId="478"/>
          <ac:spMkLst>
            <pc:docMk/>
            <pc:sldMk cId="2339488704" sldId="331"/>
            <ac:spMk id="2" creationId="{B90771C9-5210-D61D-422D-DA35ADDEA9DA}"/>
          </ac:spMkLst>
        </pc:spChg>
        <pc:spChg chg="add del mod">
          <ac:chgData name="Erick V. Sommers" userId="dafe8469-3e6a-4911-9b4e-1e8d555508a2" providerId="ADAL" clId="{EB0EA8C8-1D40-425C-A98F-310678CAFD79}" dt="2024-10-14T14:22:09.851" v="2730" actId="21"/>
          <ac:spMkLst>
            <pc:docMk/>
            <pc:sldMk cId="2339488704" sldId="331"/>
            <ac:spMk id="3" creationId="{B90771C9-5210-D61D-422D-DA35ADDEA9DA}"/>
          </ac:spMkLst>
        </pc:spChg>
        <pc:spChg chg="mod">
          <ac:chgData name="Erick V. Sommers" userId="dafe8469-3e6a-4911-9b4e-1e8d555508a2" providerId="ADAL" clId="{EB0EA8C8-1D40-425C-A98F-310678CAFD79}" dt="2024-10-14T14:22:03.458" v="2727" actId="1076"/>
          <ac:spMkLst>
            <pc:docMk/>
            <pc:sldMk cId="2339488704" sldId="331"/>
            <ac:spMk id="6" creationId="{B3223652-0726-25E2-FB52-3C1DB9134E3F}"/>
          </ac:spMkLst>
        </pc:spChg>
        <pc:spChg chg="mod">
          <ac:chgData name="Erick V. Sommers" userId="dafe8469-3e6a-4911-9b4e-1e8d555508a2" providerId="ADAL" clId="{EB0EA8C8-1D40-425C-A98F-310678CAFD79}" dt="2024-10-14T15:11:59.142" v="3109" actId="20577"/>
          <ac:spMkLst>
            <pc:docMk/>
            <pc:sldMk cId="2339488704" sldId="331"/>
            <ac:spMk id="7" creationId="{F9030ACA-F6D2-9441-DDE4-66D7169EC8FD}"/>
          </ac:spMkLst>
        </pc:spChg>
      </pc:sldChg>
      <pc:sldChg chg="delSp modSp add mod">
        <pc:chgData name="Erick V. Sommers" userId="dafe8469-3e6a-4911-9b4e-1e8d555508a2" providerId="ADAL" clId="{EB0EA8C8-1D40-425C-A98F-310678CAFD79}" dt="2024-10-14T14:23:55.338" v="2890" actId="12"/>
        <pc:sldMkLst>
          <pc:docMk/>
          <pc:sldMk cId="2403126377" sldId="332"/>
        </pc:sldMkLst>
        <pc:spChg chg="del">
          <ac:chgData name="Erick V. Sommers" userId="dafe8469-3e6a-4911-9b4e-1e8d555508a2" providerId="ADAL" clId="{EB0EA8C8-1D40-425C-A98F-310678CAFD79}" dt="2024-10-14T14:23:22.029" v="2776" actId="21"/>
          <ac:spMkLst>
            <pc:docMk/>
            <pc:sldMk cId="2403126377" sldId="332"/>
            <ac:spMk id="2" creationId="{DAB34125-AAF9-4283-2451-5BDBACECD147}"/>
          </ac:spMkLst>
        </pc:spChg>
        <pc:spChg chg="mod">
          <ac:chgData name="Erick V. Sommers" userId="dafe8469-3e6a-4911-9b4e-1e8d555508a2" providerId="ADAL" clId="{EB0EA8C8-1D40-425C-A98F-310678CAFD79}" dt="2024-10-14T14:23:16.297" v="2775" actId="20577"/>
          <ac:spMkLst>
            <pc:docMk/>
            <pc:sldMk cId="2403126377" sldId="332"/>
            <ac:spMk id="6" creationId="{D1219461-8E79-09A0-88BC-ADDFB152023E}"/>
          </ac:spMkLst>
        </pc:spChg>
        <pc:spChg chg="mod">
          <ac:chgData name="Erick V. Sommers" userId="dafe8469-3e6a-4911-9b4e-1e8d555508a2" providerId="ADAL" clId="{EB0EA8C8-1D40-425C-A98F-310678CAFD79}" dt="2024-10-14T14:23:55.338" v="2890" actId="12"/>
          <ac:spMkLst>
            <pc:docMk/>
            <pc:sldMk cId="2403126377" sldId="332"/>
            <ac:spMk id="7" creationId="{A52896D7-AFDE-AF7B-3FA0-A08BC53437ED}"/>
          </ac:spMkLst>
        </pc:spChg>
      </pc:sldChg>
      <pc:sldChg chg="modSp add mod">
        <pc:chgData name="Erick V. Sommers" userId="dafe8469-3e6a-4911-9b4e-1e8d555508a2" providerId="ADAL" clId="{EB0EA8C8-1D40-425C-A98F-310678CAFD79}" dt="2024-10-14T14:33:17.734" v="3074" actId="20577"/>
        <pc:sldMkLst>
          <pc:docMk/>
          <pc:sldMk cId="3928380597" sldId="333"/>
        </pc:sldMkLst>
        <pc:spChg chg="mod">
          <ac:chgData name="Erick V. Sommers" userId="dafe8469-3e6a-4911-9b4e-1e8d555508a2" providerId="ADAL" clId="{EB0EA8C8-1D40-425C-A98F-310678CAFD79}" dt="2024-10-14T14:24:18.046" v="2932" actId="1076"/>
          <ac:spMkLst>
            <pc:docMk/>
            <pc:sldMk cId="3928380597" sldId="333"/>
            <ac:spMk id="6" creationId="{ED0365EB-11B8-5DD8-CC79-19386E2568FF}"/>
          </ac:spMkLst>
        </pc:spChg>
        <pc:spChg chg="mod">
          <ac:chgData name="Erick V. Sommers" userId="dafe8469-3e6a-4911-9b4e-1e8d555508a2" providerId="ADAL" clId="{EB0EA8C8-1D40-425C-A98F-310678CAFD79}" dt="2024-10-14T14:33:17.734" v="3074" actId="20577"/>
          <ac:spMkLst>
            <pc:docMk/>
            <pc:sldMk cId="3928380597" sldId="333"/>
            <ac:spMk id="7" creationId="{1829CF8F-3304-FF2F-B587-F1EB831D1AB6}"/>
          </ac:spMkLst>
        </pc:spChg>
      </pc:sldChg>
      <pc:sldChg chg="modSp add mod">
        <pc:chgData name="Erick V. Sommers" userId="dafe8469-3e6a-4911-9b4e-1e8d555508a2" providerId="ADAL" clId="{EB0EA8C8-1D40-425C-A98F-310678CAFD79}" dt="2024-10-14T16:32:07.446" v="3298" actId="20577"/>
        <pc:sldMkLst>
          <pc:docMk/>
          <pc:sldMk cId="3862766422" sldId="334"/>
        </pc:sldMkLst>
        <pc:spChg chg="mod">
          <ac:chgData name="Erick V. Sommers" userId="dafe8469-3e6a-4911-9b4e-1e8d555508a2" providerId="ADAL" clId="{EB0EA8C8-1D40-425C-A98F-310678CAFD79}" dt="2024-10-14T16:32:07.446" v="3298" actId="20577"/>
          <ac:spMkLst>
            <pc:docMk/>
            <pc:sldMk cId="3862766422" sldId="334"/>
            <ac:spMk id="6" creationId="{5E421018-26C9-BD7A-C22A-FBFD85EEE9CA}"/>
          </ac:spMkLst>
        </pc:spChg>
        <pc:spChg chg="mod">
          <ac:chgData name="Erick V. Sommers" userId="dafe8469-3e6a-4911-9b4e-1e8d555508a2" providerId="ADAL" clId="{EB0EA8C8-1D40-425C-A98F-310678CAFD79}" dt="2024-10-14T16:31:48.987" v="3288" actId="12"/>
          <ac:spMkLst>
            <pc:docMk/>
            <pc:sldMk cId="3862766422" sldId="334"/>
            <ac:spMk id="7" creationId="{69FD5995-0F36-5599-8D36-1D720BAB6128}"/>
          </ac:spMkLst>
        </pc:spChg>
      </pc:sldChg>
      <pc:sldChg chg="modSp add mod">
        <pc:chgData name="Erick V. Sommers" userId="dafe8469-3e6a-4911-9b4e-1e8d555508a2" providerId="ADAL" clId="{EB0EA8C8-1D40-425C-A98F-310678CAFD79}" dt="2024-10-14T16:33:46.322" v="3496" actId="20577"/>
        <pc:sldMkLst>
          <pc:docMk/>
          <pc:sldMk cId="1151956216" sldId="335"/>
        </pc:sldMkLst>
        <pc:spChg chg="mod">
          <ac:chgData name="Erick V. Sommers" userId="dafe8469-3e6a-4911-9b4e-1e8d555508a2" providerId="ADAL" clId="{EB0EA8C8-1D40-425C-A98F-310678CAFD79}" dt="2024-10-14T16:32:41.123" v="3310" actId="1076"/>
          <ac:spMkLst>
            <pc:docMk/>
            <pc:sldMk cId="1151956216" sldId="335"/>
            <ac:spMk id="6" creationId="{01897B32-678D-13AF-F323-37DFED5D07F3}"/>
          </ac:spMkLst>
        </pc:spChg>
        <pc:spChg chg="mod">
          <ac:chgData name="Erick V. Sommers" userId="dafe8469-3e6a-4911-9b4e-1e8d555508a2" providerId="ADAL" clId="{EB0EA8C8-1D40-425C-A98F-310678CAFD79}" dt="2024-10-14T16:33:46.322" v="3496" actId="20577"/>
          <ac:spMkLst>
            <pc:docMk/>
            <pc:sldMk cId="1151956216" sldId="335"/>
            <ac:spMk id="7" creationId="{106B1853-AE11-FC62-977C-7385C55F6041}"/>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9088EAF-6ECA-4616-85EF-35AA19C641F3}" type="datetimeFigureOut">
              <a:rPr lang="en-US"/>
              <a:t>10/14/2024</a:t>
            </a:fld>
            <a:endParaRPr/>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9F912AB-2776-42F2-A957-313FC7EFEDB9}" type="slidenum">
              <a:rPr/>
              <a:t>‹#›</a:t>
            </a:fld>
            <a:endParaRPr/>
          </a:p>
        </p:txBody>
      </p:sp>
    </p:spTree>
    <p:extLst>
      <p:ext uri="{BB962C8B-B14F-4D97-AF65-F5344CB8AC3E}">
        <p14:creationId xmlns:p14="http://schemas.microsoft.com/office/powerpoint/2010/main" val="393206574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ABD2D7A-D230-4F91-BD59-0A39C2703BA8}" type="datetimeFigureOut">
              <a:rPr lang="en-US"/>
              <a:t>10/14/2024</a:t>
            </a:fld>
            <a:endParaRPr/>
          </a:p>
        </p:txBody>
      </p:sp>
      <p:sp>
        <p:nvSpPr>
          <p:cNvPr id="4" name="Slide Image Placeholder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t>Click to edit Master text styles</a:t>
            </a:r>
          </a:p>
          <a:p>
            <a:pPr lvl="1"/>
            <a:r>
              <a:t>Second level</a:t>
            </a:r>
          </a:p>
          <a:p>
            <a:pPr lvl="2"/>
            <a:r>
              <a:t>Third level</a:t>
            </a:r>
          </a:p>
          <a:p>
            <a:pPr lvl="3"/>
            <a:r>
              <a:t>Fourth level</a:t>
            </a:r>
          </a:p>
          <a:p>
            <a:pPr lvl="4"/>
            <a:r>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93199CD-3E1B-4AE6-990F-76F925F5EA9F}" type="slidenum">
              <a:rPr/>
              <a:t>‹#›</a:t>
            </a:fld>
            <a:endParaRPr/>
          </a:p>
        </p:txBody>
      </p:sp>
    </p:spTree>
    <p:extLst>
      <p:ext uri="{BB962C8B-B14F-4D97-AF65-F5344CB8AC3E}">
        <p14:creationId xmlns:p14="http://schemas.microsoft.com/office/powerpoint/2010/main" val="42765798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065214" y="1828800"/>
            <a:ext cx="8229600" cy="2895600"/>
          </a:xfrm>
        </p:spPr>
        <p:txBody>
          <a:bodyPr anchor="b">
            <a:normAutofit/>
          </a:bodyPr>
          <a:lstStyle>
            <a:lvl1pPr>
              <a:lnSpc>
                <a:spcPct val="80000"/>
              </a:lnSpc>
              <a:defRPr sz="6600">
                <a:solidFill>
                  <a:schemeClr val="tx1"/>
                </a:solidFill>
              </a:defRPr>
            </a:lvl1pPr>
          </a:lstStyle>
          <a:p>
            <a:r>
              <a:rPr lang="en-US"/>
              <a:t>Click to edit Master title style</a:t>
            </a:r>
            <a:endParaRPr/>
          </a:p>
        </p:txBody>
      </p:sp>
      <p:sp>
        <p:nvSpPr>
          <p:cNvPr id="3" name="Subtitle 2"/>
          <p:cNvSpPr>
            <a:spLocks noGrp="1"/>
          </p:cNvSpPr>
          <p:nvPr>
            <p:ph type="subTitle" idx="1"/>
          </p:nvPr>
        </p:nvSpPr>
        <p:spPr>
          <a:xfrm>
            <a:off x="1065213" y="4800600"/>
            <a:ext cx="8229600" cy="1219200"/>
          </a:xfrm>
        </p:spPr>
        <p:txBody>
          <a:bodyPr>
            <a:normAutofit/>
          </a:bodyPr>
          <a:lstStyle>
            <a:lvl1pPr marL="0" indent="0" algn="l">
              <a:spcBef>
                <a:spcPts val="0"/>
              </a:spcBef>
              <a:buNone/>
              <a:defRPr sz="2000" cap="all" spc="200" baseline="0">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a:p>
        </p:txBody>
      </p:sp>
    </p:spTree>
    <p:extLst>
      <p:ext uri="{BB962C8B-B14F-4D97-AF65-F5344CB8AC3E}">
        <p14:creationId xmlns:p14="http://schemas.microsoft.com/office/powerpoint/2010/main" val="949990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Footer Placeholder 4"/>
          <p:cNvSpPr>
            <a:spLocks noGrp="1"/>
          </p:cNvSpPr>
          <p:nvPr>
            <p:ph type="ftr" sz="quarter" idx="11"/>
          </p:nvPr>
        </p:nvSpPr>
        <p:spPr/>
        <p:txBody>
          <a:bodyPr/>
          <a:lstStyle/>
          <a:p>
            <a:endParaRPr/>
          </a:p>
        </p:txBody>
      </p:sp>
      <p:sp>
        <p:nvSpPr>
          <p:cNvPr id="4" name="Date Placeholder 3"/>
          <p:cNvSpPr>
            <a:spLocks noGrp="1"/>
          </p:cNvSpPr>
          <p:nvPr>
            <p:ph type="dt" sz="half" idx="10"/>
          </p:nvPr>
        </p:nvSpPr>
        <p:spPr/>
        <p:txBody>
          <a:bodyPr/>
          <a:lstStyle/>
          <a:p>
            <a:fld id="{03F41C87-7AD9-4845-A077-840E4A0F3F06}" type="datetimeFigureOut">
              <a:rPr lang="en-US"/>
              <a:t>10/14/2024</a:t>
            </a:fld>
            <a:endParaRPr/>
          </a:p>
        </p:txBody>
      </p:sp>
      <p:sp>
        <p:nvSpPr>
          <p:cNvPr id="6" name="Slide Number Placeholder 5"/>
          <p:cNvSpPr>
            <a:spLocks noGrp="1"/>
          </p:cNvSpPr>
          <p:nvPr>
            <p:ph type="sldNum" sz="quarter" idx="12"/>
          </p:nvPr>
        </p:nvSpPr>
        <p:spPr/>
        <p:txBody>
          <a:bodyPr/>
          <a:lstStyle/>
          <a:p>
            <a:fld id="{2A013F82-EE5E-44EE-A61D-E31C6657F26F}" type="slidenum">
              <a:rPr/>
              <a:t>‹#›</a:t>
            </a:fld>
            <a:endParaRPr/>
          </a:p>
        </p:txBody>
      </p:sp>
    </p:spTree>
    <p:extLst>
      <p:ext uri="{BB962C8B-B14F-4D97-AF65-F5344CB8AC3E}">
        <p14:creationId xmlns:p14="http://schemas.microsoft.com/office/powerpoint/2010/main" val="4600953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42412" y="381001"/>
            <a:ext cx="1524001" cy="5638800"/>
          </a:xfrm>
        </p:spPr>
        <p:txBody>
          <a:bodyPr vert="eaVert"/>
          <a:lstStyle/>
          <a:p>
            <a:r>
              <a:rPr lang="en-US"/>
              <a:t>Click to edit Master title style</a:t>
            </a:r>
            <a:endParaRPr/>
          </a:p>
        </p:txBody>
      </p:sp>
      <p:sp>
        <p:nvSpPr>
          <p:cNvPr id="3" name="Vertical Text Placeholder 2"/>
          <p:cNvSpPr>
            <a:spLocks noGrp="1"/>
          </p:cNvSpPr>
          <p:nvPr>
            <p:ph type="body" orient="vert" idx="1"/>
          </p:nvPr>
        </p:nvSpPr>
        <p:spPr>
          <a:xfrm>
            <a:off x="1522412" y="381001"/>
            <a:ext cx="7391399" cy="56388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Footer Placeholder 4"/>
          <p:cNvSpPr>
            <a:spLocks noGrp="1"/>
          </p:cNvSpPr>
          <p:nvPr>
            <p:ph type="ftr" sz="quarter" idx="11"/>
          </p:nvPr>
        </p:nvSpPr>
        <p:spPr/>
        <p:txBody>
          <a:bodyPr/>
          <a:lstStyle/>
          <a:p>
            <a:endParaRPr/>
          </a:p>
        </p:txBody>
      </p:sp>
      <p:sp>
        <p:nvSpPr>
          <p:cNvPr id="4" name="Date Placeholder 3"/>
          <p:cNvSpPr>
            <a:spLocks noGrp="1"/>
          </p:cNvSpPr>
          <p:nvPr>
            <p:ph type="dt" sz="half" idx="10"/>
          </p:nvPr>
        </p:nvSpPr>
        <p:spPr/>
        <p:txBody>
          <a:bodyPr/>
          <a:lstStyle/>
          <a:p>
            <a:fld id="{03F41C87-7AD9-4845-A077-840E4A0F3F06}" type="datetimeFigureOut">
              <a:rPr lang="en-US"/>
              <a:t>10/14/2024</a:t>
            </a:fld>
            <a:endParaRPr/>
          </a:p>
        </p:txBody>
      </p:sp>
      <p:sp>
        <p:nvSpPr>
          <p:cNvPr id="6" name="Slide Number Placeholder 5"/>
          <p:cNvSpPr>
            <a:spLocks noGrp="1"/>
          </p:cNvSpPr>
          <p:nvPr>
            <p:ph type="sldNum" sz="quarter" idx="12"/>
          </p:nvPr>
        </p:nvSpPr>
        <p:spPr/>
        <p:txBody>
          <a:bodyPr/>
          <a:lstStyle/>
          <a:p>
            <a:fld id="{2A013F82-EE5E-44EE-A61D-E31C6657F26F}" type="slidenum">
              <a:rPr/>
              <a:t>‹#›</a:t>
            </a:fld>
            <a:endParaRPr/>
          </a:p>
        </p:txBody>
      </p:sp>
    </p:spTree>
    <p:extLst>
      <p:ext uri="{BB962C8B-B14F-4D97-AF65-F5344CB8AC3E}">
        <p14:creationId xmlns:p14="http://schemas.microsoft.com/office/powerpoint/2010/main" val="40790354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idx="1"/>
          </p:nvPr>
        </p:nvSpPr>
        <p:spPr/>
        <p:txBody>
          <a:bodyPr/>
          <a:lstStyle>
            <a:lvl5pPr>
              <a:defRPr/>
            </a:lvl5pPr>
            <a:lvl6pPr>
              <a:defRPr/>
            </a:lvl6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Footer Placeholder 4"/>
          <p:cNvSpPr>
            <a:spLocks noGrp="1"/>
          </p:cNvSpPr>
          <p:nvPr>
            <p:ph type="ftr" sz="quarter" idx="11"/>
          </p:nvPr>
        </p:nvSpPr>
        <p:spPr/>
        <p:txBody>
          <a:bodyPr/>
          <a:lstStyle/>
          <a:p>
            <a:endParaRPr dirty="0"/>
          </a:p>
        </p:txBody>
      </p:sp>
      <p:sp>
        <p:nvSpPr>
          <p:cNvPr id="4" name="Date Placeholder 3"/>
          <p:cNvSpPr>
            <a:spLocks noGrp="1"/>
          </p:cNvSpPr>
          <p:nvPr>
            <p:ph type="dt" sz="half" idx="10"/>
          </p:nvPr>
        </p:nvSpPr>
        <p:spPr/>
        <p:txBody>
          <a:bodyPr/>
          <a:lstStyle/>
          <a:p>
            <a:fld id="{03F41C87-7AD9-4845-A077-840E4A0F3F06}" type="datetimeFigureOut">
              <a:rPr lang="en-US"/>
              <a:t>10/14/2024</a:t>
            </a:fld>
            <a:endParaRPr/>
          </a:p>
        </p:txBody>
      </p:sp>
      <p:sp>
        <p:nvSpPr>
          <p:cNvPr id="6" name="Slide Number Placeholder 5"/>
          <p:cNvSpPr>
            <a:spLocks noGrp="1"/>
          </p:cNvSpPr>
          <p:nvPr>
            <p:ph type="sldNum" sz="quarter" idx="12"/>
          </p:nvPr>
        </p:nvSpPr>
        <p:spPr/>
        <p:txBody>
          <a:bodyPr/>
          <a:lstStyle/>
          <a:p>
            <a:fld id="{2A013F82-EE5E-44EE-A61D-E31C6657F26F}" type="slidenum">
              <a:rPr/>
              <a:t>‹#›</a:t>
            </a:fld>
            <a:endParaRPr/>
          </a:p>
        </p:txBody>
      </p:sp>
    </p:spTree>
    <p:extLst>
      <p:ext uri="{BB962C8B-B14F-4D97-AF65-F5344CB8AC3E}">
        <p14:creationId xmlns:p14="http://schemas.microsoft.com/office/powerpoint/2010/main" val="27382540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059614" y="2514600"/>
            <a:ext cx="8692399" cy="2819400"/>
          </a:xfrm>
        </p:spPr>
        <p:txBody>
          <a:bodyPr anchor="b">
            <a:normAutofit/>
          </a:bodyPr>
          <a:lstStyle>
            <a:lvl1pPr algn="l">
              <a:lnSpc>
                <a:spcPct val="80000"/>
              </a:lnSpc>
              <a:defRPr sz="4800" b="0" cap="none" baseline="0"/>
            </a:lvl1pPr>
          </a:lstStyle>
          <a:p>
            <a:r>
              <a:rPr lang="en-US"/>
              <a:t>Click to edit Master title style</a:t>
            </a:r>
            <a:endParaRPr/>
          </a:p>
        </p:txBody>
      </p:sp>
      <p:sp>
        <p:nvSpPr>
          <p:cNvPr id="3" name="Text Placeholder 2"/>
          <p:cNvSpPr>
            <a:spLocks noGrp="1"/>
          </p:cNvSpPr>
          <p:nvPr>
            <p:ph type="body" idx="1"/>
          </p:nvPr>
        </p:nvSpPr>
        <p:spPr>
          <a:xfrm>
            <a:off x="1065213" y="5410200"/>
            <a:ext cx="8687333" cy="609601"/>
          </a:xfrm>
        </p:spPr>
        <p:txBody>
          <a:bodyPr anchor="t">
            <a:normAutofit/>
          </a:bodyPr>
          <a:lstStyle>
            <a:lvl1pPr marL="0" indent="0">
              <a:spcBef>
                <a:spcPts val="0"/>
              </a:spcBef>
              <a:buNone/>
              <a:defRPr sz="2000" cap="all" spc="200" baseline="0">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5" name="Footer Placeholder 4"/>
          <p:cNvSpPr>
            <a:spLocks noGrp="1"/>
          </p:cNvSpPr>
          <p:nvPr>
            <p:ph type="ftr" sz="quarter" idx="11"/>
          </p:nvPr>
        </p:nvSpPr>
        <p:spPr/>
        <p:txBody>
          <a:bodyPr/>
          <a:lstStyle/>
          <a:p>
            <a:endParaRPr dirty="0"/>
          </a:p>
        </p:txBody>
      </p:sp>
      <p:sp>
        <p:nvSpPr>
          <p:cNvPr id="4" name="Date Placeholder 3"/>
          <p:cNvSpPr>
            <a:spLocks noGrp="1"/>
          </p:cNvSpPr>
          <p:nvPr>
            <p:ph type="dt" sz="half" idx="10"/>
          </p:nvPr>
        </p:nvSpPr>
        <p:spPr/>
        <p:txBody>
          <a:bodyPr/>
          <a:lstStyle/>
          <a:p>
            <a:fld id="{03F41C87-7AD9-4845-A077-840E4A0F3F06}" type="datetimeFigureOut">
              <a:rPr lang="en-US"/>
              <a:t>10/14/2024</a:t>
            </a:fld>
            <a:endParaRPr/>
          </a:p>
        </p:txBody>
      </p:sp>
      <p:sp>
        <p:nvSpPr>
          <p:cNvPr id="6" name="Slide Number Placeholder 5"/>
          <p:cNvSpPr>
            <a:spLocks noGrp="1"/>
          </p:cNvSpPr>
          <p:nvPr>
            <p:ph type="sldNum" sz="quarter" idx="12"/>
          </p:nvPr>
        </p:nvSpPr>
        <p:spPr/>
        <p:txBody>
          <a:bodyPr/>
          <a:lstStyle/>
          <a:p>
            <a:fld id="{2A013F82-EE5E-44EE-A61D-E31C6657F26F}" type="slidenum">
              <a:rPr/>
              <a:t>‹#›</a:t>
            </a:fld>
            <a:endParaRPr/>
          </a:p>
        </p:txBody>
      </p:sp>
    </p:spTree>
    <p:extLst>
      <p:ext uri="{BB962C8B-B14F-4D97-AF65-F5344CB8AC3E}">
        <p14:creationId xmlns:p14="http://schemas.microsoft.com/office/powerpoint/2010/main" val="17618133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sz="half" idx="1"/>
          </p:nvPr>
        </p:nvSpPr>
        <p:spPr>
          <a:xfrm>
            <a:off x="1504781" y="1905001"/>
            <a:ext cx="4419599" cy="4114800"/>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Content Placeholder 3"/>
          <p:cNvSpPr>
            <a:spLocks noGrp="1"/>
          </p:cNvSpPr>
          <p:nvPr>
            <p:ph sz="half" idx="2"/>
          </p:nvPr>
        </p:nvSpPr>
        <p:spPr>
          <a:xfrm>
            <a:off x="6229183" y="1905001"/>
            <a:ext cx="4419600" cy="4114800"/>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6" name="Footer Placeholder 5"/>
          <p:cNvSpPr>
            <a:spLocks noGrp="1"/>
          </p:cNvSpPr>
          <p:nvPr>
            <p:ph type="ftr" sz="quarter" idx="11"/>
          </p:nvPr>
        </p:nvSpPr>
        <p:spPr/>
        <p:txBody>
          <a:bodyPr/>
          <a:lstStyle/>
          <a:p>
            <a:endParaRPr dirty="0"/>
          </a:p>
        </p:txBody>
      </p:sp>
      <p:sp>
        <p:nvSpPr>
          <p:cNvPr id="5" name="Date Placeholder 4"/>
          <p:cNvSpPr>
            <a:spLocks noGrp="1"/>
          </p:cNvSpPr>
          <p:nvPr>
            <p:ph type="dt" sz="half" idx="10"/>
          </p:nvPr>
        </p:nvSpPr>
        <p:spPr/>
        <p:txBody>
          <a:bodyPr/>
          <a:lstStyle/>
          <a:p>
            <a:fld id="{03F41C87-7AD9-4845-A077-840E4A0F3F06}" type="datetimeFigureOut">
              <a:rPr lang="en-US"/>
              <a:t>10/14/2024</a:t>
            </a:fld>
            <a:endParaRPr/>
          </a:p>
        </p:txBody>
      </p:sp>
      <p:sp>
        <p:nvSpPr>
          <p:cNvPr id="7" name="Slide Number Placeholder 6"/>
          <p:cNvSpPr>
            <a:spLocks noGrp="1"/>
          </p:cNvSpPr>
          <p:nvPr>
            <p:ph type="sldNum" sz="quarter" idx="12"/>
          </p:nvPr>
        </p:nvSpPr>
        <p:spPr/>
        <p:txBody>
          <a:bodyPr/>
          <a:lstStyle/>
          <a:p>
            <a:fld id="{2A013F82-EE5E-44EE-A61D-E31C6657F26F}" type="slidenum">
              <a:rPr/>
              <a:t>‹#›</a:t>
            </a:fld>
            <a:endParaRPr/>
          </a:p>
        </p:txBody>
      </p:sp>
    </p:spTree>
    <p:extLst>
      <p:ext uri="{BB962C8B-B14F-4D97-AF65-F5344CB8AC3E}">
        <p14:creationId xmlns:p14="http://schemas.microsoft.com/office/powerpoint/2010/main" val="28253407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a:p>
        </p:txBody>
      </p:sp>
      <p:sp>
        <p:nvSpPr>
          <p:cNvPr id="3" name="Text Placeholder 2"/>
          <p:cNvSpPr>
            <a:spLocks noGrp="1"/>
          </p:cNvSpPr>
          <p:nvPr>
            <p:ph type="body" idx="1"/>
          </p:nvPr>
        </p:nvSpPr>
        <p:spPr>
          <a:xfrm>
            <a:off x="1522411" y="1905000"/>
            <a:ext cx="4416552" cy="762000"/>
          </a:xfrm>
        </p:spPr>
        <p:txBody>
          <a:bodyPr anchor="ctr">
            <a:noAutofit/>
          </a:bodyPr>
          <a:lstStyle>
            <a:lvl1pPr marL="0" indent="0">
              <a:spcBef>
                <a:spcPts val="0"/>
              </a:spcBef>
              <a:buNone/>
              <a:defRPr sz="2000" b="0" cap="all" spc="200"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522411" y="2743201"/>
            <a:ext cx="4416552" cy="3276600"/>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Text Placeholder 4"/>
          <p:cNvSpPr>
            <a:spLocks noGrp="1"/>
          </p:cNvSpPr>
          <p:nvPr>
            <p:ph type="body" sz="quarter" idx="3"/>
          </p:nvPr>
        </p:nvSpPr>
        <p:spPr>
          <a:xfrm>
            <a:off x="6249861" y="1905000"/>
            <a:ext cx="4416552" cy="762000"/>
          </a:xfrm>
        </p:spPr>
        <p:txBody>
          <a:bodyPr anchor="ctr">
            <a:noAutofit/>
          </a:bodyPr>
          <a:lstStyle>
            <a:lvl1pPr marL="0" indent="0">
              <a:spcBef>
                <a:spcPts val="0"/>
              </a:spcBef>
              <a:buNone/>
              <a:defRPr sz="2000" b="0" cap="all" spc="200"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49861" y="2743201"/>
            <a:ext cx="4416552" cy="3276600"/>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8" name="Footer Placeholder 7"/>
          <p:cNvSpPr>
            <a:spLocks noGrp="1"/>
          </p:cNvSpPr>
          <p:nvPr>
            <p:ph type="ftr" sz="quarter" idx="11"/>
          </p:nvPr>
        </p:nvSpPr>
        <p:spPr/>
        <p:txBody>
          <a:bodyPr/>
          <a:lstStyle/>
          <a:p>
            <a:endParaRPr dirty="0"/>
          </a:p>
        </p:txBody>
      </p:sp>
      <p:sp>
        <p:nvSpPr>
          <p:cNvPr id="7" name="Date Placeholder 6"/>
          <p:cNvSpPr>
            <a:spLocks noGrp="1"/>
          </p:cNvSpPr>
          <p:nvPr>
            <p:ph type="dt" sz="half" idx="10"/>
          </p:nvPr>
        </p:nvSpPr>
        <p:spPr/>
        <p:txBody>
          <a:bodyPr/>
          <a:lstStyle/>
          <a:p>
            <a:fld id="{03F41C87-7AD9-4845-A077-840E4A0F3F06}" type="datetimeFigureOut">
              <a:rPr lang="en-US"/>
              <a:t>10/14/2024</a:t>
            </a:fld>
            <a:endParaRPr/>
          </a:p>
        </p:txBody>
      </p:sp>
      <p:sp>
        <p:nvSpPr>
          <p:cNvPr id="9" name="Slide Number Placeholder 8"/>
          <p:cNvSpPr>
            <a:spLocks noGrp="1"/>
          </p:cNvSpPr>
          <p:nvPr>
            <p:ph type="sldNum" sz="quarter" idx="12"/>
          </p:nvPr>
        </p:nvSpPr>
        <p:spPr/>
        <p:txBody>
          <a:bodyPr/>
          <a:lstStyle/>
          <a:p>
            <a:fld id="{2A013F82-EE5E-44EE-A61D-E31C6657F26F}" type="slidenum">
              <a:rPr/>
              <a:t>‹#›</a:t>
            </a:fld>
            <a:endParaRPr/>
          </a:p>
        </p:txBody>
      </p:sp>
    </p:spTree>
    <p:extLst>
      <p:ext uri="{BB962C8B-B14F-4D97-AF65-F5344CB8AC3E}">
        <p14:creationId xmlns:p14="http://schemas.microsoft.com/office/powerpoint/2010/main" val="42084195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4" name="Footer Placeholder 3"/>
          <p:cNvSpPr>
            <a:spLocks noGrp="1"/>
          </p:cNvSpPr>
          <p:nvPr>
            <p:ph type="ftr" sz="quarter" idx="11"/>
          </p:nvPr>
        </p:nvSpPr>
        <p:spPr/>
        <p:txBody>
          <a:bodyPr/>
          <a:lstStyle/>
          <a:p>
            <a:endParaRPr/>
          </a:p>
        </p:txBody>
      </p:sp>
      <p:sp>
        <p:nvSpPr>
          <p:cNvPr id="3" name="Date Placeholder 2"/>
          <p:cNvSpPr>
            <a:spLocks noGrp="1"/>
          </p:cNvSpPr>
          <p:nvPr>
            <p:ph type="dt" sz="half" idx="10"/>
          </p:nvPr>
        </p:nvSpPr>
        <p:spPr/>
        <p:txBody>
          <a:bodyPr/>
          <a:lstStyle/>
          <a:p>
            <a:fld id="{03F41C87-7AD9-4845-A077-840E4A0F3F06}" type="datetimeFigureOut">
              <a:rPr lang="en-US"/>
              <a:t>10/14/2024</a:t>
            </a:fld>
            <a:endParaRPr/>
          </a:p>
        </p:txBody>
      </p:sp>
      <p:sp>
        <p:nvSpPr>
          <p:cNvPr id="5" name="Slide Number Placeholder 4"/>
          <p:cNvSpPr>
            <a:spLocks noGrp="1"/>
          </p:cNvSpPr>
          <p:nvPr>
            <p:ph type="sldNum" sz="quarter" idx="12"/>
          </p:nvPr>
        </p:nvSpPr>
        <p:spPr/>
        <p:txBody>
          <a:bodyPr/>
          <a:lstStyle/>
          <a:p>
            <a:fld id="{2A013F82-EE5E-44EE-A61D-E31C6657F26F}" type="slidenum">
              <a:rPr/>
              <a:t>‹#›</a:t>
            </a:fld>
            <a:endParaRPr/>
          </a:p>
        </p:txBody>
      </p:sp>
    </p:spTree>
    <p:extLst>
      <p:ext uri="{BB962C8B-B14F-4D97-AF65-F5344CB8AC3E}">
        <p14:creationId xmlns:p14="http://schemas.microsoft.com/office/powerpoint/2010/main" val="16266314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bg>
      <p:bgPr>
        <a:solidFill>
          <a:schemeClr val="bg2"/>
        </a:solidFill>
        <a:effectLst/>
      </p:bgPr>
    </p:bg>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endParaRPr/>
          </a:p>
        </p:txBody>
      </p:sp>
      <p:sp>
        <p:nvSpPr>
          <p:cNvPr id="2" name="Date Placeholder 1"/>
          <p:cNvSpPr>
            <a:spLocks noGrp="1"/>
          </p:cNvSpPr>
          <p:nvPr>
            <p:ph type="dt" sz="half" idx="10"/>
          </p:nvPr>
        </p:nvSpPr>
        <p:spPr/>
        <p:txBody>
          <a:bodyPr/>
          <a:lstStyle/>
          <a:p>
            <a:fld id="{03F41C87-7AD9-4845-A077-840E4A0F3F06}" type="datetimeFigureOut">
              <a:rPr lang="en-US"/>
              <a:t>10/14/2024</a:t>
            </a:fld>
            <a:endParaRPr/>
          </a:p>
        </p:txBody>
      </p:sp>
      <p:sp>
        <p:nvSpPr>
          <p:cNvPr id="4" name="Slide Number Placeholder 3"/>
          <p:cNvSpPr>
            <a:spLocks noGrp="1"/>
          </p:cNvSpPr>
          <p:nvPr>
            <p:ph type="sldNum" sz="quarter" idx="12"/>
          </p:nvPr>
        </p:nvSpPr>
        <p:spPr/>
        <p:txBody>
          <a:bodyPr/>
          <a:lstStyle/>
          <a:p>
            <a:fld id="{2A013F82-EE5E-44EE-A61D-E31C6657F26F}" type="slidenum">
              <a:rPr/>
              <a:t>‹#›</a:t>
            </a:fld>
            <a:endParaRPr/>
          </a:p>
        </p:txBody>
      </p:sp>
    </p:spTree>
    <p:extLst>
      <p:ext uri="{BB962C8B-B14F-4D97-AF65-F5344CB8AC3E}">
        <p14:creationId xmlns:p14="http://schemas.microsoft.com/office/powerpoint/2010/main" val="36075401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055604" y="1905000"/>
            <a:ext cx="3596607" cy="2667000"/>
          </a:xfrm>
        </p:spPr>
        <p:txBody>
          <a:bodyPr anchor="b">
            <a:noAutofit/>
          </a:bodyPr>
          <a:lstStyle>
            <a:lvl1pPr algn="l">
              <a:lnSpc>
                <a:spcPct val="90000"/>
              </a:lnSpc>
              <a:defRPr sz="3600" b="0" baseline="0">
                <a:solidFill>
                  <a:schemeClr val="tx1"/>
                </a:solidFill>
              </a:defRPr>
            </a:lvl1pPr>
          </a:lstStyle>
          <a:p>
            <a:r>
              <a:rPr lang="en-US"/>
              <a:t>Click to edit Master title style</a:t>
            </a:r>
            <a:endParaRPr/>
          </a:p>
        </p:txBody>
      </p:sp>
      <p:sp>
        <p:nvSpPr>
          <p:cNvPr id="4" name="Text Placeholder 3"/>
          <p:cNvSpPr>
            <a:spLocks noGrp="1"/>
          </p:cNvSpPr>
          <p:nvPr>
            <p:ph type="body" sz="half" idx="2"/>
          </p:nvPr>
        </p:nvSpPr>
        <p:spPr>
          <a:xfrm>
            <a:off x="1065213" y="4648200"/>
            <a:ext cx="3581399" cy="1371600"/>
          </a:xfrm>
        </p:spPr>
        <p:txBody>
          <a:bodyPr>
            <a:normAutofit/>
          </a:bodyPr>
          <a:lstStyle>
            <a:lvl1pPr marL="0" indent="0">
              <a:lnSpc>
                <a:spcPct val="90000"/>
              </a:lnSpc>
              <a:spcBef>
                <a:spcPts val="120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Content Placeholder 2"/>
          <p:cNvSpPr>
            <a:spLocks noGrp="1"/>
          </p:cNvSpPr>
          <p:nvPr>
            <p:ph idx="1"/>
          </p:nvPr>
        </p:nvSpPr>
        <p:spPr>
          <a:xfrm>
            <a:off x="4951414" y="685800"/>
            <a:ext cx="6400800" cy="5334000"/>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6" name="Footer Placeholder 5"/>
          <p:cNvSpPr>
            <a:spLocks noGrp="1"/>
          </p:cNvSpPr>
          <p:nvPr>
            <p:ph type="ftr" sz="quarter" idx="11"/>
          </p:nvPr>
        </p:nvSpPr>
        <p:spPr/>
        <p:txBody>
          <a:bodyPr/>
          <a:lstStyle/>
          <a:p>
            <a:endParaRPr/>
          </a:p>
        </p:txBody>
      </p:sp>
      <p:sp>
        <p:nvSpPr>
          <p:cNvPr id="5" name="Date Placeholder 4"/>
          <p:cNvSpPr>
            <a:spLocks noGrp="1"/>
          </p:cNvSpPr>
          <p:nvPr>
            <p:ph type="dt" sz="half" idx="10"/>
          </p:nvPr>
        </p:nvSpPr>
        <p:spPr/>
        <p:txBody>
          <a:bodyPr/>
          <a:lstStyle/>
          <a:p>
            <a:fld id="{03F41C87-7AD9-4845-A077-840E4A0F3F06}" type="datetimeFigureOut">
              <a:rPr lang="en-US"/>
              <a:t>10/14/2024</a:t>
            </a:fld>
            <a:endParaRPr/>
          </a:p>
        </p:txBody>
      </p:sp>
      <p:sp>
        <p:nvSpPr>
          <p:cNvPr id="7" name="Slide Number Placeholder 6"/>
          <p:cNvSpPr>
            <a:spLocks noGrp="1"/>
          </p:cNvSpPr>
          <p:nvPr>
            <p:ph type="sldNum" sz="quarter" idx="12"/>
          </p:nvPr>
        </p:nvSpPr>
        <p:spPr/>
        <p:txBody>
          <a:bodyPr/>
          <a:lstStyle/>
          <a:p>
            <a:fld id="{2A013F82-EE5E-44EE-A61D-E31C6657F26F}" type="slidenum">
              <a:rPr/>
              <a:t>‹#›</a:t>
            </a:fld>
            <a:endParaRPr/>
          </a:p>
        </p:txBody>
      </p:sp>
    </p:spTree>
    <p:extLst>
      <p:ext uri="{BB962C8B-B14F-4D97-AF65-F5344CB8AC3E}">
        <p14:creationId xmlns:p14="http://schemas.microsoft.com/office/powerpoint/2010/main" val="25449815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055604" y="1905000"/>
            <a:ext cx="3596607" cy="2667000"/>
          </a:xfrm>
        </p:spPr>
        <p:txBody>
          <a:bodyPr anchor="b">
            <a:normAutofit/>
          </a:bodyPr>
          <a:lstStyle>
            <a:lvl1pPr algn="l">
              <a:lnSpc>
                <a:spcPct val="90000"/>
              </a:lnSpc>
              <a:defRPr sz="3600" b="0" i="0" baseline="0">
                <a:solidFill>
                  <a:schemeClr val="tx1"/>
                </a:solidFill>
              </a:defRPr>
            </a:lvl1pPr>
          </a:lstStyle>
          <a:p>
            <a:r>
              <a:rPr lang="en-US"/>
              <a:t>Click to edit Master title style</a:t>
            </a:r>
            <a:endParaRPr/>
          </a:p>
        </p:txBody>
      </p:sp>
      <p:sp>
        <p:nvSpPr>
          <p:cNvPr id="4" name="Text Placeholder 3"/>
          <p:cNvSpPr>
            <a:spLocks noGrp="1"/>
          </p:cNvSpPr>
          <p:nvPr>
            <p:ph type="body" sz="half" idx="2"/>
          </p:nvPr>
        </p:nvSpPr>
        <p:spPr>
          <a:xfrm>
            <a:off x="1065213" y="4648200"/>
            <a:ext cx="3581399" cy="1371600"/>
          </a:xfrm>
        </p:spPr>
        <p:txBody>
          <a:bodyPr>
            <a:normAutofit/>
          </a:bodyPr>
          <a:lstStyle>
            <a:lvl1pPr marL="0" indent="0">
              <a:lnSpc>
                <a:spcPct val="90000"/>
              </a:lnSpc>
              <a:spcBef>
                <a:spcPts val="120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Picture Placeholder 2" descr="An empty placeholder to add an image. Click on the placeholder and select the image that you wish to add."/>
          <p:cNvSpPr>
            <a:spLocks noGrp="1"/>
          </p:cNvSpPr>
          <p:nvPr>
            <p:ph type="pic" idx="1"/>
          </p:nvPr>
        </p:nvSpPr>
        <p:spPr>
          <a:xfrm>
            <a:off x="4951414" y="685800"/>
            <a:ext cx="6400799" cy="5334000"/>
          </a:xfrm>
          <a:solidFill>
            <a:schemeClr val="bg2"/>
          </a:solidFill>
          <a:ln w="76200">
            <a:solidFill>
              <a:schemeClr val="tx1"/>
            </a:solidFill>
            <a:miter lim="800000"/>
          </a:ln>
        </p:spPr>
        <p:txBody>
          <a:bodyPr>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a:p>
        </p:txBody>
      </p:sp>
      <p:sp>
        <p:nvSpPr>
          <p:cNvPr id="6" name="Footer Placeholder 5"/>
          <p:cNvSpPr>
            <a:spLocks noGrp="1"/>
          </p:cNvSpPr>
          <p:nvPr>
            <p:ph type="ftr" sz="quarter" idx="11"/>
          </p:nvPr>
        </p:nvSpPr>
        <p:spPr/>
        <p:txBody>
          <a:bodyPr/>
          <a:lstStyle/>
          <a:p>
            <a:endParaRPr dirty="0"/>
          </a:p>
        </p:txBody>
      </p:sp>
      <p:sp>
        <p:nvSpPr>
          <p:cNvPr id="5" name="Date Placeholder 4"/>
          <p:cNvSpPr>
            <a:spLocks noGrp="1"/>
          </p:cNvSpPr>
          <p:nvPr>
            <p:ph type="dt" sz="half" idx="10"/>
          </p:nvPr>
        </p:nvSpPr>
        <p:spPr/>
        <p:txBody>
          <a:bodyPr/>
          <a:lstStyle/>
          <a:p>
            <a:fld id="{03F41C87-7AD9-4845-A077-840E4A0F3F06}" type="datetimeFigureOut">
              <a:rPr lang="en-US"/>
              <a:pPr/>
              <a:t>10/14/2024</a:t>
            </a:fld>
            <a:endParaRPr/>
          </a:p>
        </p:txBody>
      </p:sp>
      <p:sp>
        <p:nvSpPr>
          <p:cNvPr id="7" name="Slide Number Placeholder 6"/>
          <p:cNvSpPr>
            <a:spLocks noGrp="1"/>
          </p:cNvSpPr>
          <p:nvPr>
            <p:ph type="sldNum" sz="quarter" idx="12"/>
          </p:nvPr>
        </p:nvSpPr>
        <p:spPr/>
        <p:txBody>
          <a:bodyPr/>
          <a:lstStyle/>
          <a:p>
            <a:fld id="{2A013F82-EE5E-44EE-A61D-E31C6657F26F}" type="slidenum">
              <a:rPr/>
              <a:pPr/>
              <a:t>‹#›</a:t>
            </a:fld>
            <a:endParaRPr/>
          </a:p>
        </p:txBody>
      </p:sp>
    </p:spTree>
    <p:extLst>
      <p:ext uri="{BB962C8B-B14F-4D97-AF65-F5344CB8AC3E}">
        <p14:creationId xmlns:p14="http://schemas.microsoft.com/office/powerpoint/2010/main" val="22491721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522413" y="381000"/>
            <a:ext cx="9144001" cy="1371600"/>
          </a:xfrm>
          <a:prstGeom prst="rect">
            <a:avLst/>
          </a:prstGeom>
        </p:spPr>
        <p:txBody>
          <a:bodyPr vert="horz" lIns="91440" tIns="45720" rIns="91440" bIns="45720" rtlCol="0" anchor="b">
            <a:normAutofit/>
          </a:bodyPr>
          <a:lstStyle/>
          <a:p>
            <a:r>
              <a:rPr lang="en-US"/>
              <a:t>Click to edit Master title style</a:t>
            </a:r>
            <a:endParaRPr/>
          </a:p>
        </p:txBody>
      </p:sp>
      <p:sp>
        <p:nvSpPr>
          <p:cNvPr id="3" name="Text Placeholder 2"/>
          <p:cNvSpPr>
            <a:spLocks noGrp="1"/>
          </p:cNvSpPr>
          <p:nvPr>
            <p:ph type="body" idx="1"/>
          </p:nvPr>
        </p:nvSpPr>
        <p:spPr>
          <a:xfrm>
            <a:off x="1522413" y="1904999"/>
            <a:ext cx="9134391" cy="411480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5" name="Footer Placeholder 4"/>
          <p:cNvSpPr>
            <a:spLocks noGrp="1"/>
          </p:cNvSpPr>
          <p:nvPr>
            <p:ph type="ftr" sz="quarter" idx="3"/>
          </p:nvPr>
        </p:nvSpPr>
        <p:spPr>
          <a:xfrm>
            <a:off x="1522413" y="6400800"/>
            <a:ext cx="6553199" cy="276228"/>
          </a:xfrm>
          <a:prstGeom prst="rect">
            <a:avLst/>
          </a:prstGeom>
        </p:spPr>
        <p:txBody>
          <a:bodyPr vert="horz" lIns="91440" tIns="45720" rIns="91440" bIns="45720" rtlCol="0" anchor="ctr"/>
          <a:lstStyle>
            <a:lvl1pPr algn="l">
              <a:defRPr sz="1100">
                <a:solidFill>
                  <a:schemeClr val="tx1">
                    <a:tint val="75000"/>
                  </a:schemeClr>
                </a:solidFill>
              </a:defRPr>
            </a:lvl1pPr>
          </a:lstStyle>
          <a:p>
            <a:endParaRPr lang="en-US" dirty="0"/>
          </a:p>
        </p:txBody>
      </p:sp>
      <p:sp>
        <p:nvSpPr>
          <p:cNvPr id="4" name="Date Placeholder 3"/>
          <p:cNvSpPr>
            <a:spLocks noGrp="1"/>
          </p:cNvSpPr>
          <p:nvPr>
            <p:ph type="dt" sz="half" idx="2"/>
          </p:nvPr>
        </p:nvSpPr>
        <p:spPr>
          <a:xfrm>
            <a:off x="8226422" y="6400800"/>
            <a:ext cx="1449389" cy="276228"/>
          </a:xfrm>
          <a:prstGeom prst="rect">
            <a:avLst/>
          </a:prstGeom>
        </p:spPr>
        <p:txBody>
          <a:bodyPr vert="horz" lIns="91440" tIns="45720" rIns="91440" bIns="45720" rtlCol="0" anchor="ctr"/>
          <a:lstStyle>
            <a:lvl1pPr algn="r">
              <a:defRPr sz="1100">
                <a:solidFill>
                  <a:schemeClr val="tx1">
                    <a:tint val="75000"/>
                  </a:schemeClr>
                </a:solidFill>
              </a:defRPr>
            </a:lvl1pPr>
          </a:lstStyle>
          <a:p>
            <a:fld id="{03F41C87-7AD9-4845-A077-840E4A0F3F06}" type="datetimeFigureOut">
              <a:rPr lang="en-US" smtClean="0"/>
              <a:pPr/>
              <a:t>10/14/2024</a:t>
            </a:fld>
            <a:endParaRPr lang="en-US"/>
          </a:p>
        </p:txBody>
      </p:sp>
      <p:sp>
        <p:nvSpPr>
          <p:cNvPr id="6" name="Slide Number Placeholder 5"/>
          <p:cNvSpPr>
            <a:spLocks noGrp="1"/>
          </p:cNvSpPr>
          <p:nvPr>
            <p:ph type="sldNum" sz="quarter" idx="4"/>
          </p:nvPr>
        </p:nvSpPr>
        <p:spPr>
          <a:xfrm>
            <a:off x="9828211" y="6400800"/>
            <a:ext cx="838201" cy="276228"/>
          </a:xfrm>
          <a:prstGeom prst="rect">
            <a:avLst/>
          </a:prstGeom>
        </p:spPr>
        <p:txBody>
          <a:bodyPr vert="horz" lIns="91440" tIns="45720" rIns="91440" bIns="45720" rtlCol="0" anchor="ctr"/>
          <a:lstStyle>
            <a:lvl1pPr algn="r">
              <a:defRPr sz="1100">
                <a:solidFill>
                  <a:schemeClr val="tx1">
                    <a:tint val="75000"/>
                  </a:schemeClr>
                </a:solidFill>
              </a:defRPr>
            </a:lvl1pPr>
          </a:lstStyle>
          <a:p>
            <a:fld id="{2A013F82-EE5E-44EE-A61D-E31C6657F26F}" type="slidenum">
              <a:rPr lang="en-US" smtClean="0"/>
              <a:pPr/>
              <a:t>‹#›</a:t>
            </a:fld>
            <a:endParaRPr lang="en-US"/>
          </a:p>
        </p:txBody>
      </p:sp>
    </p:spTree>
    <p:extLst>
      <p:ext uri="{BB962C8B-B14F-4D97-AF65-F5344CB8AC3E}">
        <p14:creationId xmlns:p14="http://schemas.microsoft.com/office/powerpoint/2010/main" val="1403059996"/>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3600" kern="1200" spc="100" baseline="0">
          <a:solidFill>
            <a:schemeClr val="tx1"/>
          </a:solidFill>
          <a:latin typeface="+mj-lt"/>
          <a:ea typeface="+mj-ea"/>
          <a:cs typeface="+mj-cs"/>
        </a:defRPr>
      </a:lvl1pPr>
    </p:titleStyle>
    <p:bodyStyle>
      <a:lvl1pPr marL="223838" indent="-223838" algn="l" defTabSz="914400" rtl="0" eaLnBrk="1" latinLnBrk="0" hangingPunct="1">
        <a:lnSpc>
          <a:spcPct val="90000"/>
        </a:lnSpc>
        <a:spcBef>
          <a:spcPts val="1800"/>
        </a:spcBef>
        <a:buClr>
          <a:schemeClr val="accent1"/>
        </a:buClr>
        <a:buSzPct val="100000"/>
        <a:buFont typeface="Arial" pitchFamily="34" charset="0"/>
        <a:buChar char="•"/>
        <a:defRPr sz="2400" kern="1200">
          <a:solidFill>
            <a:schemeClr val="tx1"/>
          </a:solidFill>
          <a:latin typeface="+mn-lt"/>
          <a:ea typeface="+mn-ea"/>
          <a:cs typeface="+mn-cs"/>
        </a:defRPr>
      </a:lvl1pPr>
      <a:lvl2pPr marL="463550" indent="-231775" algn="l" defTabSz="914400" rtl="0" eaLnBrk="1" latinLnBrk="0" hangingPunct="1">
        <a:lnSpc>
          <a:spcPct val="90000"/>
        </a:lnSpc>
        <a:spcBef>
          <a:spcPts val="1200"/>
        </a:spcBef>
        <a:buClr>
          <a:schemeClr val="accent1"/>
        </a:buClr>
        <a:buSzPct val="100000"/>
        <a:buFont typeface="Arial" pitchFamily="34" charset="0"/>
        <a:buChar char="•"/>
        <a:defRPr sz="2000" kern="1200">
          <a:solidFill>
            <a:schemeClr val="tx1"/>
          </a:solidFill>
          <a:latin typeface="+mn-lt"/>
          <a:ea typeface="+mn-ea"/>
          <a:cs typeface="+mn-cs"/>
        </a:defRPr>
      </a:lvl2pPr>
      <a:lvl3pPr marL="682625" indent="-219075" algn="l" defTabSz="914400" rtl="0" eaLnBrk="1" latinLnBrk="0" hangingPunct="1">
        <a:lnSpc>
          <a:spcPct val="90000"/>
        </a:lnSpc>
        <a:spcBef>
          <a:spcPts val="600"/>
        </a:spcBef>
        <a:buClr>
          <a:schemeClr val="accent1"/>
        </a:buClr>
        <a:buSzPct val="100000"/>
        <a:buFont typeface="Arial" pitchFamily="34" charset="0"/>
        <a:buChar char="•"/>
        <a:defRPr sz="1800" kern="1200">
          <a:solidFill>
            <a:schemeClr val="tx1"/>
          </a:solidFill>
          <a:latin typeface="+mn-lt"/>
          <a:ea typeface="+mn-ea"/>
          <a:cs typeface="+mn-cs"/>
        </a:defRPr>
      </a:lvl3pPr>
      <a:lvl4pPr marL="857250" indent="-174625" algn="l" defTabSz="914400" rtl="0" eaLnBrk="1" latinLnBrk="0" hangingPunct="1">
        <a:lnSpc>
          <a:spcPct val="90000"/>
        </a:lnSpc>
        <a:spcBef>
          <a:spcPts val="600"/>
        </a:spcBef>
        <a:buClr>
          <a:schemeClr val="accent1"/>
        </a:buClr>
        <a:buSzPct val="100000"/>
        <a:buFont typeface="Arial" pitchFamily="34" charset="0"/>
        <a:buChar char="•"/>
        <a:defRPr sz="1600" kern="1200">
          <a:solidFill>
            <a:schemeClr val="tx1"/>
          </a:solidFill>
          <a:latin typeface="+mn-lt"/>
          <a:ea typeface="+mn-ea"/>
          <a:cs typeface="+mn-cs"/>
        </a:defRPr>
      </a:lvl4pPr>
      <a:lvl5pPr marL="1030288" indent="-173038" algn="l" defTabSz="914400" rtl="0" eaLnBrk="1" latinLnBrk="0" hangingPunct="1">
        <a:lnSpc>
          <a:spcPct val="90000"/>
        </a:lnSpc>
        <a:spcBef>
          <a:spcPts val="600"/>
        </a:spcBef>
        <a:buClr>
          <a:schemeClr val="accent1"/>
        </a:buClr>
        <a:buSzPct val="100000"/>
        <a:buFont typeface="Arial" pitchFamily="34" charset="0"/>
        <a:buChar char="•"/>
        <a:defRPr sz="1600" kern="1200">
          <a:solidFill>
            <a:schemeClr val="tx1"/>
          </a:solidFill>
          <a:latin typeface="+mn-lt"/>
          <a:ea typeface="+mn-ea"/>
          <a:cs typeface="+mn-cs"/>
        </a:defRPr>
      </a:lvl5pPr>
      <a:lvl6pPr marL="1207008"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6pPr>
      <a:lvl7pPr marL="1380744"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7pPr>
      <a:lvl8pPr marL="1554480"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8pPr>
      <a:lvl9pPr marL="1728216"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39" userDrawn="1">
          <p15:clr>
            <a:srgbClr val="F26B43"/>
          </p15:clr>
        </p15:guide>
        <p15:guide id="2" orient="horz" pos="216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1065214" y="609600"/>
            <a:ext cx="8229600" cy="2667000"/>
          </a:xfrm>
        </p:spPr>
        <p:txBody>
          <a:bodyPr>
            <a:normAutofit fontScale="90000"/>
          </a:bodyPr>
          <a:lstStyle/>
          <a:p>
            <a:r>
              <a:rPr lang="en-US" sz="7300" dirty="0"/>
              <a:t>Safety Matters</a:t>
            </a:r>
            <a:br>
              <a:rPr lang="en-US" dirty="0"/>
            </a:br>
            <a:br>
              <a:rPr lang="en-US" dirty="0"/>
            </a:br>
            <a:r>
              <a:rPr lang="en-US" sz="4000" dirty="0"/>
              <a:t>Midwest Roofing Contractors Association Convention</a:t>
            </a:r>
            <a:endParaRPr lang="en-US" dirty="0"/>
          </a:p>
        </p:txBody>
      </p:sp>
      <p:sp>
        <p:nvSpPr>
          <p:cNvPr id="4" name="Subtitle 3"/>
          <p:cNvSpPr>
            <a:spLocks noGrp="1"/>
          </p:cNvSpPr>
          <p:nvPr>
            <p:ph type="subTitle" idx="1"/>
          </p:nvPr>
        </p:nvSpPr>
        <p:spPr>
          <a:xfrm>
            <a:off x="1065213" y="3824591"/>
            <a:ext cx="8229600" cy="1219200"/>
          </a:xfrm>
        </p:spPr>
        <p:txBody>
          <a:bodyPr/>
          <a:lstStyle/>
          <a:p>
            <a:r>
              <a:rPr lang="it-IT" dirty="0"/>
              <a:t>October 21-23, 2024</a:t>
            </a:r>
          </a:p>
        </p:txBody>
      </p:sp>
      <p:sp>
        <p:nvSpPr>
          <p:cNvPr id="2" name="Rectangle 1">
            <a:extLst>
              <a:ext uri="{FF2B5EF4-FFF2-40B4-BE49-F238E27FC236}">
                <a16:creationId xmlns:a16="http://schemas.microsoft.com/office/drawing/2014/main" id="{F0D58E8D-8DA4-5BF4-ACCB-DA9C82E1EDBB}"/>
              </a:ext>
            </a:extLst>
          </p:cNvPr>
          <p:cNvSpPr/>
          <p:nvPr/>
        </p:nvSpPr>
        <p:spPr>
          <a:xfrm>
            <a:off x="357187" y="5507038"/>
            <a:ext cx="3429000" cy="10668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pic>
        <p:nvPicPr>
          <p:cNvPr id="5" name="Picture 4">
            <a:extLst>
              <a:ext uri="{FF2B5EF4-FFF2-40B4-BE49-F238E27FC236}">
                <a16:creationId xmlns:a16="http://schemas.microsoft.com/office/drawing/2014/main" id="{5C41B5BA-4380-FCC4-1C5D-8672558FC56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5612" y="5562600"/>
            <a:ext cx="32004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Subtitle 2">
            <a:extLst>
              <a:ext uri="{FF2B5EF4-FFF2-40B4-BE49-F238E27FC236}">
                <a16:creationId xmlns:a16="http://schemas.microsoft.com/office/drawing/2014/main" id="{931B5CCC-7C0A-4F92-34BA-70E91BBE6DDF}"/>
              </a:ext>
            </a:extLst>
          </p:cNvPr>
          <p:cNvSpPr txBox="1">
            <a:spLocks/>
          </p:cNvSpPr>
          <p:nvPr/>
        </p:nvSpPr>
        <p:spPr>
          <a:xfrm>
            <a:off x="8224213" y="5029200"/>
            <a:ext cx="3543080" cy="1655762"/>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ct val="30000"/>
              </a:spcBef>
              <a:buClr>
                <a:schemeClr val="bg1"/>
              </a:buClr>
              <a:buSzPct val="70000"/>
              <a:buFont typeface="Arial" panose="020B0604020202020204" pitchFamily="34" charset="0"/>
              <a:buNone/>
              <a:defRPr sz="2400" kern="1200">
                <a:solidFill>
                  <a:schemeClr val="bg1"/>
                </a:solidFill>
                <a:latin typeface="+mn-lt"/>
                <a:ea typeface="+mn-ea"/>
                <a:cs typeface="+mn-cs"/>
              </a:defRPr>
            </a:lvl1pPr>
            <a:lvl2pPr marL="457200" indent="0" algn="ctr" defTabSz="914400" rtl="0" eaLnBrk="1" latinLnBrk="0" hangingPunct="1">
              <a:lnSpc>
                <a:spcPct val="90000"/>
              </a:lnSpc>
              <a:spcBef>
                <a:spcPct val="30000"/>
              </a:spcBef>
              <a:buClr>
                <a:schemeClr val="bg1"/>
              </a:buClr>
              <a:buSzPct val="70000"/>
              <a:buFont typeface="Arial" panose="020B0604020202020204" pitchFamily="34" charset="0"/>
              <a:buNone/>
              <a:defRPr sz="2000" kern="1200">
                <a:solidFill>
                  <a:schemeClr val="bg1"/>
                </a:solidFill>
                <a:latin typeface="+mn-lt"/>
                <a:ea typeface="+mn-ea"/>
                <a:cs typeface="+mn-cs"/>
              </a:defRPr>
            </a:lvl2pPr>
            <a:lvl3pPr marL="914400" indent="0" algn="ctr" defTabSz="914400" rtl="0" eaLnBrk="1" latinLnBrk="0" hangingPunct="1">
              <a:lnSpc>
                <a:spcPct val="90000"/>
              </a:lnSpc>
              <a:spcBef>
                <a:spcPct val="30000"/>
              </a:spcBef>
              <a:buClr>
                <a:schemeClr val="bg1"/>
              </a:buClr>
              <a:buSzPct val="70000"/>
              <a:buFont typeface="Arial" panose="020B0604020202020204" pitchFamily="34" charset="0"/>
              <a:buNone/>
              <a:defRPr sz="1800" kern="1200">
                <a:solidFill>
                  <a:schemeClr val="bg1"/>
                </a:solidFill>
                <a:latin typeface="+mn-lt"/>
                <a:ea typeface="+mn-ea"/>
                <a:cs typeface="+mn-cs"/>
              </a:defRPr>
            </a:lvl3pPr>
            <a:lvl4pPr marL="1371600" indent="0" algn="ctr" defTabSz="914400" rtl="0" eaLnBrk="1" latinLnBrk="0" hangingPunct="1">
              <a:lnSpc>
                <a:spcPct val="90000"/>
              </a:lnSpc>
              <a:spcBef>
                <a:spcPct val="30000"/>
              </a:spcBef>
              <a:buClr>
                <a:schemeClr val="bg1"/>
              </a:buClr>
              <a:buSzPct val="70000"/>
              <a:buFont typeface="Arial" panose="020B0604020202020204" pitchFamily="34" charset="0"/>
              <a:buNone/>
              <a:defRPr sz="1600" kern="1200">
                <a:solidFill>
                  <a:schemeClr val="bg1"/>
                </a:solidFill>
                <a:latin typeface="+mn-lt"/>
                <a:ea typeface="+mn-ea"/>
                <a:cs typeface="+mn-cs"/>
              </a:defRPr>
            </a:lvl4pPr>
            <a:lvl5pPr marL="1828800" indent="0" algn="ctr" defTabSz="914400" rtl="0" eaLnBrk="1" latinLnBrk="0" hangingPunct="1">
              <a:lnSpc>
                <a:spcPct val="90000"/>
              </a:lnSpc>
              <a:spcBef>
                <a:spcPct val="30000"/>
              </a:spcBef>
              <a:buClr>
                <a:schemeClr val="bg1"/>
              </a:buClr>
              <a:buSzPct val="70000"/>
              <a:buFont typeface="Arial" panose="020B0604020202020204" pitchFamily="34" charset="0"/>
              <a:buNone/>
              <a:defRPr sz="1600" kern="1200">
                <a:solidFill>
                  <a:schemeClr val="bg1"/>
                </a:solidFill>
                <a:latin typeface="+mn-lt"/>
                <a:ea typeface="+mn-ea"/>
                <a:cs typeface="+mn-cs"/>
              </a:defRPr>
            </a:lvl5pPr>
            <a:lvl6pPr marL="2286000" indent="0" algn="ctr" defTabSz="914400" rtl="0" eaLnBrk="1" latinLnBrk="0" hangingPunct="1">
              <a:lnSpc>
                <a:spcPct val="90000"/>
              </a:lnSpc>
              <a:spcBef>
                <a:spcPct val="30000"/>
              </a:spcBef>
              <a:buClr>
                <a:schemeClr val="bg1"/>
              </a:buClr>
              <a:buSzPct val="70000"/>
              <a:buFont typeface="Arial" panose="020B0604020202020204" pitchFamily="34" charset="0"/>
              <a:buNone/>
              <a:defRPr sz="1600" kern="1200">
                <a:solidFill>
                  <a:schemeClr val="bg2"/>
                </a:solidFill>
                <a:latin typeface="+mn-lt"/>
                <a:ea typeface="+mn-ea"/>
                <a:cs typeface="+mn-cs"/>
              </a:defRPr>
            </a:lvl6pPr>
            <a:lvl7pPr marL="2743200" indent="0" algn="ctr" defTabSz="914400" rtl="0" eaLnBrk="1" latinLnBrk="0" hangingPunct="1">
              <a:lnSpc>
                <a:spcPct val="90000"/>
              </a:lnSpc>
              <a:spcBef>
                <a:spcPct val="30000"/>
              </a:spcBef>
              <a:buClr>
                <a:schemeClr val="bg1"/>
              </a:buClr>
              <a:buSzPct val="70000"/>
              <a:buFont typeface="Arial" panose="020B0604020202020204" pitchFamily="34" charset="0"/>
              <a:buNone/>
              <a:defRPr sz="1600" kern="1200">
                <a:solidFill>
                  <a:schemeClr val="bg2"/>
                </a:solidFill>
                <a:latin typeface="+mn-lt"/>
                <a:ea typeface="+mn-ea"/>
                <a:cs typeface="+mn-cs"/>
              </a:defRPr>
            </a:lvl7pPr>
            <a:lvl8pPr marL="3200400" indent="0" algn="ctr" defTabSz="914400" rtl="0" eaLnBrk="1" latinLnBrk="0" hangingPunct="1">
              <a:lnSpc>
                <a:spcPct val="90000"/>
              </a:lnSpc>
              <a:spcBef>
                <a:spcPct val="30000"/>
              </a:spcBef>
              <a:buClr>
                <a:schemeClr val="bg1"/>
              </a:buClr>
              <a:buSzPct val="70000"/>
              <a:buFont typeface="Arial" panose="020B0604020202020204" pitchFamily="34" charset="0"/>
              <a:buNone/>
              <a:defRPr sz="1600" kern="1200">
                <a:solidFill>
                  <a:schemeClr val="bg2"/>
                </a:solidFill>
                <a:latin typeface="+mn-lt"/>
                <a:ea typeface="+mn-ea"/>
                <a:cs typeface="+mn-cs"/>
              </a:defRPr>
            </a:lvl8pPr>
            <a:lvl9pPr marL="3657600" indent="0" algn="ctr" defTabSz="914400" rtl="0" eaLnBrk="1" latinLnBrk="0" hangingPunct="1">
              <a:lnSpc>
                <a:spcPct val="90000"/>
              </a:lnSpc>
              <a:spcBef>
                <a:spcPct val="30000"/>
              </a:spcBef>
              <a:buClr>
                <a:schemeClr val="bg1"/>
              </a:buClr>
              <a:buSzPct val="70000"/>
              <a:buFont typeface="Arial" panose="020B0604020202020204" pitchFamily="34" charset="0"/>
              <a:buNone/>
              <a:defRPr sz="1600" kern="1200">
                <a:solidFill>
                  <a:schemeClr val="bg2"/>
                </a:solidFill>
                <a:latin typeface="+mn-lt"/>
                <a:ea typeface="+mn-ea"/>
                <a:cs typeface="+mn-cs"/>
              </a:defRPr>
            </a:lvl9pPr>
          </a:lstStyle>
          <a:p>
            <a:pPr algn="r">
              <a:lnSpc>
                <a:spcPct val="110000"/>
              </a:lnSpc>
              <a:spcBef>
                <a:spcPts val="0"/>
              </a:spcBef>
            </a:pPr>
            <a:r>
              <a:rPr lang="en-US" sz="1500" b="1" dirty="0">
                <a:solidFill>
                  <a:schemeClr val="tx1"/>
                </a:solidFill>
                <a:latin typeface="+mj-lt"/>
              </a:rPr>
              <a:t>Gary W. Auman, Esq.</a:t>
            </a:r>
          </a:p>
          <a:p>
            <a:pPr algn="r">
              <a:lnSpc>
                <a:spcPct val="110000"/>
              </a:lnSpc>
              <a:spcBef>
                <a:spcPts val="0"/>
              </a:spcBef>
            </a:pPr>
            <a:r>
              <a:rPr lang="en-US" sz="1500" b="1" dirty="0">
                <a:solidFill>
                  <a:schemeClr val="tx1"/>
                </a:solidFill>
                <a:latin typeface="+mj-lt"/>
              </a:rPr>
              <a:t>AUMAN MAHAN &amp; FURRY</a:t>
            </a:r>
          </a:p>
          <a:p>
            <a:pPr algn="r">
              <a:lnSpc>
                <a:spcPct val="110000"/>
              </a:lnSpc>
              <a:spcBef>
                <a:spcPts val="0"/>
              </a:spcBef>
            </a:pPr>
            <a:r>
              <a:rPr lang="en-US" sz="1500" b="1" dirty="0">
                <a:solidFill>
                  <a:schemeClr val="tx1"/>
                </a:solidFill>
                <a:latin typeface="+mj-lt"/>
              </a:rPr>
              <a:t>110 N. Main St., Ste. 1000</a:t>
            </a:r>
          </a:p>
          <a:p>
            <a:pPr algn="r">
              <a:lnSpc>
                <a:spcPct val="110000"/>
              </a:lnSpc>
              <a:spcBef>
                <a:spcPts val="0"/>
              </a:spcBef>
            </a:pPr>
            <a:r>
              <a:rPr lang="en-US" sz="1500" b="1" dirty="0">
                <a:solidFill>
                  <a:schemeClr val="tx1"/>
                </a:solidFill>
                <a:latin typeface="+mj-lt"/>
              </a:rPr>
              <a:t>Dayton, OH 45402</a:t>
            </a:r>
          </a:p>
          <a:p>
            <a:pPr algn="r">
              <a:lnSpc>
                <a:spcPct val="110000"/>
              </a:lnSpc>
              <a:spcBef>
                <a:spcPts val="0"/>
              </a:spcBef>
            </a:pPr>
            <a:r>
              <a:rPr lang="en-US" sz="1500" b="1" dirty="0">
                <a:solidFill>
                  <a:schemeClr val="tx1"/>
                </a:solidFill>
                <a:latin typeface="+mj-lt"/>
              </a:rPr>
              <a:t>(937) 223-6003</a:t>
            </a:r>
          </a:p>
          <a:p>
            <a:pPr algn="r">
              <a:lnSpc>
                <a:spcPct val="110000"/>
              </a:lnSpc>
              <a:spcBef>
                <a:spcPts val="0"/>
              </a:spcBef>
            </a:pPr>
            <a:r>
              <a:rPr lang="en-US" sz="1500" b="1" dirty="0">
                <a:solidFill>
                  <a:schemeClr val="tx1"/>
                </a:solidFill>
                <a:latin typeface="+mj-lt"/>
              </a:rPr>
              <a:t>gwa@amfdayton.com</a:t>
            </a:r>
          </a:p>
        </p:txBody>
      </p:sp>
    </p:spTree>
    <p:extLst>
      <p:ext uri="{BB962C8B-B14F-4D97-AF65-F5344CB8AC3E}">
        <p14:creationId xmlns:p14="http://schemas.microsoft.com/office/powerpoint/2010/main" val="28089201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078E61-183F-8940-67E5-61A3A61E75C5}"/>
            </a:ext>
          </a:extLst>
        </p:cNvPr>
        <p:cNvGrpSpPr/>
        <p:nvPr/>
      </p:nvGrpSpPr>
      <p:grpSpPr>
        <a:xfrm>
          <a:off x="0" y="0"/>
          <a:ext cx="0" cy="0"/>
          <a:chOff x="0" y="0"/>
          <a:chExt cx="0" cy="0"/>
        </a:xfrm>
      </p:grpSpPr>
      <p:sp>
        <p:nvSpPr>
          <p:cNvPr id="6" name="Title 2">
            <a:extLst>
              <a:ext uri="{FF2B5EF4-FFF2-40B4-BE49-F238E27FC236}">
                <a16:creationId xmlns:a16="http://schemas.microsoft.com/office/drawing/2014/main" id="{A3C948D8-EEB3-DA20-C493-C67493694B93}"/>
              </a:ext>
            </a:extLst>
          </p:cNvPr>
          <p:cNvSpPr>
            <a:spLocks noGrp="1"/>
          </p:cNvSpPr>
          <p:nvPr>
            <p:ph type="title"/>
          </p:nvPr>
        </p:nvSpPr>
        <p:spPr>
          <a:xfrm>
            <a:off x="1378152" y="409954"/>
            <a:ext cx="10278860" cy="1647446"/>
          </a:xfrm>
        </p:spPr>
        <p:txBody>
          <a:bodyPr>
            <a:noAutofit/>
          </a:bodyPr>
          <a:lstStyle/>
          <a:p>
            <a:r>
              <a:rPr lang="en-US" sz="5400" dirty="0"/>
              <a:t>Proposed Heat Injury &amp; Illness Prevention Standard</a:t>
            </a:r>
          </a:p>
        </p:txBody>
      </p:sp>
      <p:sp>
        <p:nvSpPr>
          <p:cNvPr id="7" name="Content Placeholder 3">
            <a:extLst>
              <a:ext uri="{FF2B5EF4-FFF2-40B4-BE49-F238E27FC236}">
                <a16:creationId xmlns:a16="http://schemas.microsoft.com/office/drawing/2014/main" id="{2D427A7C-AFA6-4A31-DE54-D35A19A702C5}"/>
              </a:ext>
            </a:extLst>
          </p:cNvPr>
          <p:cNvSpPr txBox="1">
            <a:spLocks/>
          </p:cNvSpPr>
          <p:nvPr/>
        </p:nvSpPr>
        <p:spPr>
          <a:xfrm>
            <a:off x="1355486" y="2133600"/>
            <a:ext cx="9463325" cy="4724400"/>
          </a:xfrm>
          <a:prstGeom prst="rect">
            <a:avLst/>
          </a:prstGeom>
        </p:spPr>
        <p:txBody>
          <a:bodyPr>
            <a:noAutofit/>
          </a:bodyPr>
          <a:lstStyle>
            <a:lvl1pPr marL="223838" indent="-223838" algn="l" defTabSz="914400" rtl="0" eaLnBrk="1" latinLnBrk="0" hangingPunct="1">
              <a:lnSpc>
                <a:spcPct val="90000"/>
              </a:lnSpc>
              <a:spcBef>
                <a:spcPts val="1800"/>
              </a:spcBef>
              <a:buClr>
                <a:schemeClr val="accent1"/>
              </a:buClr>
              <a:buSzPct val="100000"/>
              <a:buFont typeface="Arial" pitchFamily="34" charset="0"/>
              <a:buChar char="•"/>
              <a:defRPr sz="2400" kern="1200">
                <a:solidFill>
                  <a:schemeClr val="tx1"/>
                </a:solidFill>
                <a:latin typeface="+mn-lt"/>
                <a:ea typeface="+mn-ea"/>
                <a:cs typeface="+mn-cs"/>
              </a:defRPr>
            </a:lvl1pPr>
            <a:lvl2pPr marL="463550" indent="-231775" algn="l" defTabSz="914400" rtl="0" eaLnBrk="1" latinLnBrk="0" hangingPunct="1">
              <a:lnSpc>
                <a:spcPct val="90000"/>
              </a:lnSpc>
              <a:spcBef>
                <a:spcPts val="1200"/>
              </a:spcBef>
              <a:buClr>
                <a:schemeClr val="accent1"/>
              </a:buClr>
              <a:buSzPct val="100000"/>
              <a:buFont typeface="Arial" pitchFamily="34" charset="0"/>
              <a:buChar char="•"/>
              <a:defRPr sz="2000" kern="1200">
                <a:solidFill>
                  <a:schemeClr val="tx1"/>
                </a:solidFill>
                <a:latin typeface="+mn-lt"/>
                <a:ea typeface="+mn-ea"/>
                <a:cs typeface="+mn-cs"/>
              </a:defRPr>
            </a:lvl2pPr>
            <a:lvl3pPr marL="682625" indent="-219075" algn="l" defTabSz="914400" rtl="0" eaLnBrk="1" latinLnBrk="0" hangingPunct="1">
              <a:lnSpc>
                <a:spcPct val="90000"/>
              </a:lnSpc>
              <a:spcBef>
                <a:spcPts val="600"/>
              </a:spcBef>
              <a:buClr>
                <a:schemeClr val="accent1"/>
              </a:buClr>
              <a:buSzPct val="100000"/>
              <a:buFont typeface="Arial" pitchFamily="34" charset="0"/>
              <a:buChar char="•"/>
              <a:defRPr sz="1800" kern="1200">
                <a:solidFill>
                  <a:schemeClr val="tx1"/>
                </a:solidFill>
                <a:latin typeface="+mn-lt"/>
                <a:ea typeface="+mn-ea"/>
                <a:cs typeface="+mn-cs"/>
              </a:defRPr>
            </a:lvl3pPr>
            <a:lvl4pPr marL="857250" indent="-174625" algn="l" defTabSz="914400" rtl="0" eaLnBrk="1" latinLnBrk="0" hangingPunct="1">
              <a:lnSpc>
                <a:spcPct val="90000"/>
              </a:lnSpc>
              <a:spcBef>
                <a:spcPts val="600"/>
              </a:spcBef>
              <a:buClr>
                <a:schemeClr val="accent1"/>
              </a:buClr>
              <a:buSzPct val="100000"/>
              <a:buFont typeface="Arial" pitchFamily="34" charset="0"/>
              <a:buChar char="•"/>
              <a:defRPr sz="1600" kern="1200">
                <a:solidFill>
                  <a:schemeClr val="tx1"/>
                </a:solidFill>
                <a:latin typeface="+mn-lt"/>
                <a:ea typeface="+mn-ea"/>
                <a:cs typeface="+mn-cs"/>
              </a:defRPr>
            </a:lvl4pPr>
            <a:lvl5pPr marL="1030288" indent="-173038" algn="l" defTabSz="914400" rtl="0" eaLnBrk="1" latinLnBrk="0" hangingPunct="1">
              <a:lnSpc>
                <a:spcPct val="90000"/>
              </a:lnSpc>
              <a:spcBef>
                <a:spcPts val="600"/>
              </a:spcBef>
              <a:buClr>
                <a:schemeClr val="accent1"/>
              </a:buClr>
              <a:buSzPct val="100000"/>
              <a:buFont typeface="Arial" pitchFamily="34" charset="0"/>
              <a:buChar char="•"/>
              <a:defRPr sz="1600" kern="1200">
                <a:solidFill>
                  <a:schemeClr val="tx1"/>
                </a:solidFill>
                <a:latin typeface="+mn-lt"/>
                <a:ea typeface="+mn-ea"/>
                <a:cs typeface="+mn-cs"/>
              </a:defRPr>
            </a:lvl5pPr>
            <a:lvl6pPr marL="1207008"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6pPr>
            <a:lvl7pPr marL="1380744"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7pPr>
            <a:lvl8pPr marL="1554480"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8pPr>
            <a:lvl9pPr marL="1728216"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9pPr>
          </a:lstStyle>
          <a:p>
            <a:pPr marL="0" indent="0">
              <a:lnSpc>
                <a:spcPct val="100000"/>
              </a:lnSpc>
              <a:spcBef>
                <a:spcPts val="0"/>
              </a:spcBef>
              <a:buNone/>
            </a:pPr>
            <a:r>
              <a:rPr lang="en-US" dirty="0">
                <a:latin typeface="Arial" panose="020B0604020202020204" pitchFamily="34" charset="0"/>
                <a:cs typeface="Arial" panose="020B0604020202020204" pitchFamily="34" charset="0"/>
              </a:rPr>
              <a:t>1910.148 – Issued on August 30, 2024</a:t>
            </a:r>
          </a:p>
          <a:p>
            <a:pPr marL="0" indent="0">
              <a:lnSpc>
                <a:spcPct val="100000"/>
              </a:lnSpc>
              <a:spcBef>
                <a:spcPts val="0"/>
              </a:spcBef>
              <a:buNone/>
            </a:pPr>
            <a:endParaRPr lang="en-US" dirty="0">
              <a:latin typeface="Arial" panose="020B0604020202020204" pitchFamily="34" charset="0"/>
              <a:cs typeface="Arial" panose="020B0604020202020204" pitchFamily="34" charset="0"/>
            </a:endParaRPr>
          </a:p>
          <a:p>
            <a:pPr marL="0" indent="0">
              <a:lnSpc>
                <a:spcPct val="100000"/>
              </a:lnSpc>
              <a:spcBef>
                <a:spcPts val="0"/>
              </a:spcBef>
              <a:buNone/>
            </a:pPr>
            <a:r>
              <a:rPr lang="en-US" dirty="0">
                <a:latin typeface="Arial" panose="020B0604020202020204" pitchFamily="34" charset="0"/>
                <a:cs typeface="Arial" panose="020B0604020202020204" pitchFamily="34" charset="0"/>
              </a:rPr>
              <a:t>Unless OSHA delays it, will become effective December 31, 2024</a:t>
            </a:r>
          </a:p>
          <a:p>
            <a:pPr marL="0" indent="0">
              <a:lnSpc>
                <a:spcPct val="100000"/>
              </a:lnSpc>
              <a:spcBef>
                <a:spcPts val="0"/>
              </a:spcBef>
              <a:buNone/>
            </a:pPr>
            <a:endParaRPr lang="en-US" dirty="0">
              <a:latin typeface="Arial" panose="020B0604020202020204" pitchFamily="34" charset="0"/>
              <a:cs typeface="Arial" panose="020B0604020202020204" pitchFamily="34" charset="0"/>
            </a:endParaRPr>
          </a:p>
          <a:p>
            <a:pPr marL="0" indent="0">
              <a:lnSpc>
                <a:spcPct val="100000"/>
              </a:lnSpc>
              <a:spcBef>
                <a:spcPts val="0"/>
              </a:spcBef>
              <a:buNone/>
            </a:pPr>
            <a:r>
              <a:rPr lang="en-US" dirty="0">
                <a:latin typeface="Arial" panose="020B0604020202020204" pitchFamily="34" charset="0"/>
                <a:cs typeface="Arial" panose="020B0604020202020204" pitchFamily="34" charset="0"/>
              </a:rPr>
              <a:t>Enforced on employers 150 days later (about 5 months)</a:t>
            </a:r>
          </a:p>
        </p:txBody>
      </p:sp>
    </p:spTree>
    <p:extLst>
      <p:ext uri="{BB962C8B-B14F-4D97-AF65-F5344CB8AC3E}">
        <p14:creationId xmlns:p14="http://schemas.microsoft.com/office/powerpoint/2010/main" val="7970886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E8B726-A15F-362D-CE82-03E7515226C8}"/>
            </a:ext>
          </a:extLst>
        </p:cNvPr>
        <p:cNvGrpSpPr/>
        <p:nvPr/>
      </p:nvGrpSpPr>
      <p:grpSpPr>
        <a:xfrm>
          <a:off x="0" y="0"/>
          <a:ext cx="0" cy="0"/>
          <a:chOff x="0" y="0"/>
          <a:chExt cx="0" cy="0"/>
        </a:xfrm>
      </p:grpSpPr>
      <p:sp>
        <p:nvSpPr>
          <p:cNvPr id="6" name="Title 2">
            <a:extLst>
              <a:ext uri="{FF2B5EF4-FFF2-40B4-BE49-F238E27FC236}">
                <a16:creationId xmlns:a16="http://schemas.microsoft.com/office/drawing/2014/main" id="{7AD73367-7292-949D-12BC-7419F374A398}"/>
              </a:ext>
            </a:extLst>
          </p:cNvPr>
          <p:cNvSpPr>
            <a:spLocks noGrp="1"/>
          </p:cNvSpPr>
          <p:nvPr>
            <p:ph type="title"/>
          </p:nvPr>
        </p:nvSpPr>
        <p:spPr>
          <a:xfrm>
            <a:off x="1378152" y="409954"/>
            <a:ext cx="10278860" cy="1647446"/>
          </a:xfrm>
        </p:spPr>
        <p:txBody>
          <a:bodyPr>
            <a:noAutofit/>
          </a:bodyPr>
          <a:lstStyle/>
          <a:p>
            <a:r>
              <a:rPr lang="en-US" sz="5400" dirty="0"/>
              <a:t>Site Specific HIIPP – Heat Injury &amp; Illness Prevention Plans</a:t>
            </a:r>
          </a:p>
        </p:txBody>
      </p:sp>
      <p:sp>
        <p:nvSpPr>
          <p:cNvPr id="7" name="Content Placeholder 3">
            <a:extLst>
              <a:ext uri="{FF2B5EF4-FFF2-40B4-BE49-F238E27FC236}">
                <a16:creationId xmlns:a16="http://schemas.microsoft.com/office/drawing/2014/main" id="{32726896-E6DF-E7FB-6A19-FC908C4772C5}"/>
              </a:ext>
            </a:extLst>
          </p:cNvPr>
          <p:cNvSpPr txBox="1">
            <a:spLocks/>
          </p:cNvSpPr>
          <p:nvPr/>
        </p:nvSpPr>
        <p:spPr>
          <a:xfrm>
            <a:off x="1355486" y="2133600"/>
            <a:ext cx="9463325" cy="4724400"/>
          </a:xfrm>
          <a:prstGeom prst="rect">
            <a:avLst/>
          </a:prstGeom>
        </p:spPr>
        <p:txBody>
          <a:bodyPr>
            <a:noAutofit/>
          </a:bodyPr>
          <a:lstStyle>
            <a:lvl1pPr marL="223838" indent="-223838" algn="l" defTabSz="914400" rtl="0" eaLnBrk="1" latinLnBrk="0" hangingPunct="1">
              <a:lnSpc>
                <a:spcPct val="90000"/>
              </a:lnSpc>
              <a:spcBef>
                <a:spcPts val="1800"/>
              </a:spcBef>
              <a:buClr>
                <a:schemeClr val="accent1"/>
              </a:buClr>
              <a:buSzPct val="100000"/>
              <a:buFont typeface="Arial" pitchFamily="34" charset="0"/>
              <a:buChar char="•"/>
              <a:defRPr sz="2400" kern="1200">
                <a:solidFill>
                  <a:schemeClr val="tx1"/>
                </a:solidFill>
                <a:latin typeface="+mn-lt"/>
                <a:ea typeface="+mn-ea"/>
                <a:cs typeface="+mn-cs"/>
              </a:defRPr>
            </a:lvl1pPr>
            <a:lvl2pPr marL="463550" indent="-231775" algn="l" defTabSz="914400" rtl="0" eaLnBrk="1" latinLnBrk="0" hangingPunct="1">
              <a:lnSpc>
                <a:spcPct val="90000"/>
              </a:lnSpc>
              <a:spcBef>
                <a:spcPts val="1200"/>
              </a:spcBef>
              <a:buClr>
                <a:schemeClr val="accent1"/>
              </a:buClr>
              <a:buSzPct val="100000"/>
              <a:buFont typeface="Arial" pitchFamily="34" charset="0"/>
              <a:buChar char="•"/>
              <a:defRPr sz="2000" kern="1200">
                <a:solidFill>
                  <a:schemeClr val="tx1"/>
                </a:solidFill>
                <a:latin typeface="+mn-lt"/>
                <a:ea typeface="+mn-ea"/>
                <a:cs typeface="+mn-cs"/>
              </a:defRPr>
            </a:lvl2pPr>
            <a:lvl3pPr marL="682625" indent="-219075" algn="l" defTabSz="914400" rtl="0" eaLnBrk="1" latinLnBrk="0" hangingPunct="1">
              <a:lnSpc>
                <a:spcPct val="90000"/>
              </a:lnSpc>
              <a:spcBef>
                <a:spcPts val="600"/>
              </a:spcBef>
              <a:buClr>
                <a:schemeClr val="accent1"/>
              </a:buClr>
              <a:buSzPct val="100000"/>
              <a:buFont typeface="Arial" pitchFamily="34" charset="0"/>
              <a:buChar char="•"/>
              <a:defRPr sz="1800" kern="1200">
                <a:solidFill>
                  <a:schemeClr val="tx1"/>
                </a:solidFill>
                <a:latin typeface="+mn-lt"/>
                <a:ea typeface="+mn-ea"/>
                <a:cs typeface="+mn-cs"/>
              </a:defRPr>
            </a:lvl3pPr>
            <a:lvl4pPr marL="857250" indent="-174625" algn="l" defTabSz="914400" rtl="0" eaLnBrk="1" latinLnBrk="0" hangingPunct="1">
              <a:lnSpc>
                <a:spcPct val="90000"/>
              </a:lnSpc>
              <a:spcBef>
                <a:spcPts val="600"/>
              </a:spcBef>
              <a:buClr>
                <a:schemeClr val="accent1"/>
              </a:buClr>
              <a:buSzPct val="100000"/>
              <a:buFont typeface="Arial" pitchFamily="34" charset="0"/>
              <a:buChar char="•"/>
              <a:defRPr sz="1600" kern="1200">
                <a:solidFill>
                  <a:schemeClr val="tx1"/>
                </a:solidFill>
                <a:latin typeface="+mn-lt"/>
                <a:ea typeface="+mn-ea"/>
                <a:cs typeface="+mn-cs"/>
              </a:defRPr>
            </a:lvl4pPr>
            <a:lvl5pPr marL="1030288" indent="-173038" algn="l" defTabSz="914400" rtl="0" eaLnBrk="1" latinLnBrk="0" hangingPunct="1">
              <a:lnSpc>
                <a:spcPct val="90000"/>
              </a:lnSpc>
              <a:spcBef>
                <a:spcPts val="600"/>
              </a:spcBef>
              <a:buClr>
                <a:schemeClr val="accent1"/>
              </a:buClr>
              <a:buSzPct val="100000"/>
              <a:buFont typeface="Arial" pitchFamily="34" charset="0"/>
              <a:buChar char="•"/>
              <a:defRPr sz="1600" kern="1200">
                <a:solidFill>
                  <a:schemeClr val="tx1"/>
                </a:solidFill>
                <a:latin typeface="+mn-lt"/>
                <a:ea typeface="+mn-ea"/>
                <a:cs typeface="+mn-cs"/>
              </a:defRPr>
            </a:lvl5pPr>
            <a:lvl6pPr marL="1207008"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6pPr>
            <a:lvl7pPr marL="1380744"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7pPr>
            <a:lvl8pPr marL="1554480"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8pPr>
            <a:lvl9pPr marL="1728216"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9pPr>
          </a:lstStyle>
          <a:p>
            <a:pPr marL="0" indent="0">
              <a:lnSpc>
                <a:spcPct val="100000"/>
              </a:lnSpc>
              <a:spcBef>
                <a:spcPts val="0"/>
              </a:spcBef>
              <a:buNone/>
            </a:pPr>
            <a:r>
              <a:rPr lang="en-US" dirty="0">
                <a:latin typeface="Arial" panose="020B0604020202020204" pitchFamily="34" charset="0"/>
                <a:cs typeface="Arial" panose="020B0604020202020204" pitchFamily="34" charset="0"/>
              </a:rPr>
              <a:t>Initial heat trigger - 80ºF</a:t>
            </a:r>
          </a:p>
          <a:p>
            <a:pPr marL="0" indent="0">
              <a:lnSpc>
                <a:spcPct val="100000"/>
              </a:lnSpc>
              <a:spcBef>
                <a:spcPts val="0"/>
              </a:spcBef>
              <a:buNone/>
            </a:pPr>
            <a:endParaRPr lang="en-US" dirty="0">
              <a:latin typeface="Arial" panose="020B0604020202020204" pitchFamily="34" charset="0"/>
              <a:cs typeface="Arial" panose="020B0604020202020204" pitchFamily="34" charset="0"/>
            </a:endParaRPr>
          </a:p>
          <a:p>
            <a:pPr marL="0" indent="0">
              <a:lnSpc>
                <a:spcPct val="100000"/>
              </a:lnSpc>
              <a:spcBef>
                <a:spcPts val="0"/>
              </a:spcBef>
              <a:buNone/>
            </a:pPr>
            <a:r>
              <a:rPr lang="en-US" dirty="0">
                <a:latin typeface="Arial" panose="020B0604020202020204" pitchFamily="34" charset="0"/>
                <a:cs typeface="Arial" panose="020B0604020202020204" pitchFamily="34" charset="0"/>
              </a:rPr>
              <a:t>High heat trigger - 90ºF</a:t>
            </a:r>
          </a:p>
          <a:p>
            <a:pPr marL="0" indent="0">
              <a:lnSpc>
                <a:spcPct val="100000"/>
              </a:lnSpc>
              <a:spcBef>
                <a:spcPts val="0"/>
              </a:spcBef>
              <a:buNone/>
            </a:pPr>
            <a:endParaRPr lang="en-US" dirty="0">
              <a:latin typeface="Arial" panose="020B0604020202020204" pitchFamily="34" charset="0"/>
              <a:cs typeface="Arial" panose="020B0604020202020204" pitchFamily="34" charset="0"/>
            </a:endParaRPr>
          </a:p>
          <a:p>
            <a:pPr marL="0" indent="0">
              <a:lnSpc>
                <a:spcPct val="150000"/>
              </a:lnSpc>
              <a:spcBef>
                <a:spcPts val="0"/>
              </a:spcBef>
              <a:buNone/>
            </a:pPr>
            <a:r>
              <a:rPr lang="en-US" dirty="0">
                <a:latin typeface="Arial" panose="020B0604020202020204" pitchFamily="34" charset="0"/>
                <a:cs typeface="Arial" panose="020B0604020202020204" pitchFamily="34" charset="0"/>
              </a:rPr>
              <a:t>Must seek input &amp; involvement of non-managerial employees and their representatives when evaluating work site to identify areas with reasonable expectation of exposures at or above the initial heat trigger.</a:t>
            </a:r>
          </a:p>
        </p:txBody>
      </p:sp>
    </p:spTree>
    <p:extLst>
      <p:ext uri="{BB962C8B-B14F-4D97-AF65-F5344CB8AC3E}">
        <p14:creationId xmlns:p14="http://schemas.microsoft.com/office/powerpoint/2010/main" val="26168033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431D2B-7F4C-6283-18F0-D78E27D5E02F}"/>
            </a:ext>
          </a:extLst>
        </p:cNvPr>
        <p:cNvGrpSpPr/>
        <p:nvPr/>
      </p:nvGrpSpPr>
      <p:grpSpPr>
        <a:xfrm>
          <a:off x="0" y="0"/>
          <a:ext cx="0" cy="0"/>
          <a:chOff x="0" y="0"/>
          <a:chExt cx="0" cy="0"/>
        </a:xfrm>
      </p:grpSpPr>
      <p:sp>
        <p:nvSpPr>
          <p:cNvPr id="6" name="Title 2">
            <a:extLst>
              <a:ext uri="{FF2B5EF4-FFF2-40B4-BE49-F238E27FC236}">
                <a16:creationId xmlns:a16="http://schemas.microsoft.com/office/drawing/2014/main" id="{5E421018-26C9-BD7A-C22A-FBFD85EEE9CA}"/>
              </a:ext>
            </a:extLst>
          </p:cNvPr>
          <p:cNvSpPr>
            <a:spLocks noGrp="1"/>
          </p:cNvSpPr>
          <p:nvPr>
            <p:ph type="title"/>
          </p:nvPr>
        </p:nvSpPr>
        <p:spPr>
          <a:xfrm>
            <a:off x="1378152" y="409954"/>
            <a:ext cx="10278860" cy="1647446"/>
          </a:xfrm>
        </p:spPr>
        <p:txBody>
          <a:bodyPr>
            <a:noAutofit/>
          </a:bodyPr>
          <a:lstStyle/>
          <a:p>
            <a:r>
              <a:rPr lang="en-US" sz="5400" dirty="0"/>
              <a:t>Site Specific HIIPP – Heat Injury &amp; Illness Prevention Plans</a:t>
            </a:r>
            <a:r>
              <a:rPr lang="en-US" sz="3000" dirty="0"/>
              <a:t> (cont.)</a:t>
            </a:r>
            <a:endParaRPr lang="en-US" sz="5400" dirty="0"/>
          </a:p>
        </p:txBody>
      </p:sp>
      <p:sp>
        <p:nvSpPr>
          <p:cNvPr id="7" name="Content Placeholder 3">
            <a:extLst>
              <a:ext uri="{FF2B5EF4-FFF2-40B4-BE49-F238E27FC236}">
                <a16:creationId xmlns:a16="http://schemas.microsoft.com/office/drawing/2014/main" id="{69FD5995-0F36-5599-8D36-1D720BAB6128}"/>
              </a:ext>
            </a:extLst>
          </p:cNvPr>
          <p:cNvSpPr txBox="1">
            <a:spLocks/>
          </p:cNvSpPr>
          <p:nvPr/>
        </p:nvSpPr>
        <p:spPr>
          <a:xfrm>
            <a:off x="1355486" y="2133600"/>
            <a:ext cx="9463325" cy="4724400"/>
          </a:xfrm>
          <a:prstGeom prst="rect">
            <a:avLst/>
          </a:prstGeom>
        </p:spPr>
        <p:txBody>
          <a:bodyPr>
            <a:noAutofit/>
          </a:bodyPr>
          <a:lstStyle>
            <a:lvl1pPr marL="223838" indent="-223838" algn="l" defTabSz="914400" rtl="0" eaLnBrk="1" latinLnBrk="0" hangingPunct="1">
              <a:lnSpc>
                <a:spcPct val="90000"/>
              </a:lnSpc>
              <a:spcBef>
                <a:spcPts val="1800"/>
              </a:spcBef>
              <a:buClr>
                <a:schemeClr val="accent1"/>
              </a:buClr>
              <a:buSzPct val="100000"/>
              <a:buFont typeface="Arial" pitchFamily="34" charset="0"/>
              <a:buChar char="•"/>
              <a:defRPr sz="2400" kern="1200">
                <a:solidFill>
                  <a:schemeClr val="tx1"/>
                </a:solidFill>
                <a:latin typeface="+mn-lt"/>
                <a:ea typeface="+mn-ea"/>
                <a:cs typeface="+mn-cs"/>
              </a:defRPr>
            </a:lvl1pPr>
            <a:lvl2pPr marL="463550" indent="-231775" algn="l" defTabSz="914400" rtl="0" eaLnBrk="1" latinLnBrk="0" hangingPunct="1">
              <a:lnSpc>
                <a:spcPct val="90000"/>
              </a:lnSpc>
              <a:spcBef>
                <a:spcPts val="1200"/>
              </a:spcBef>
              <a:buClr>
                <a:schemeClr val="accent1"/>
              </a:buClr>
              <a:buSzPct val="100000"/>
              <a:buFont typeface="Arial" pitchFamily="34" charset="0"/>
              <a:buChar char="•"/>
              <a:defRPr sz="2000" kern="1200">
                <a:solidFill>
                  <a:schemeClr val="tx1"/>
                </a:solidFill>
                <a:latin typeface="+mn-lt"/>
                <a:ea typeface="+mn-ea"/>
                <a:cs typeface="+mn-cs"/>
              </a:defRPr>
            </a:lvl2pPr>
            <a:lvl3pPr marL="682625" indent="-219075" algn="l" defTabSz="914400" rtl="0" eaLnBrk="1" latinLnBrk="0" hangingPunct="1">
              <a:lnSpc>
                <a:spcPct val="90000"/>
              </a:lnSpc>
              <a:spcBef>
                <a:spcPts val="600"/>
              </a:spcBef>
              <a:buClr>
                <a:schemeClr val="accent1"/>
              </a:buClr>
              <a:buSzPct val="100000"/>
              <a:buFont typeface="Arial" pitchFamily="34" charset="0"/>
              <a:buChar char="•"/>
              <a:defRPr sz="1800" kern="1200">
                <a:solidFill>
                  <a:schemeClr val="tx1"/>
                </a:solidFill>
                <a:latin typeface="+mn-lt"/>
                <a:ea typeface="+mn-ea"/>
                <a:cs typeface="+mn-cs"/>
              </a:defRPr>
            </a:lvl3pPr>
            <a:lvl4pPr marL="857250" indent="-174625" algn="l" defTabSz="914400" rtl="0" eaLnBrk="1" latinLnBrk="0" hangingPunct="1">
              <a:lnSpc>
                <a:spcPct val="90000"/>
              </a:lnSpc>
              <a:spcBef>
                <a:spcPts val="600"/>
              </a:spcBef>
              <a:buClr>
                <a:schemeClr val="accent1"/>
              </a:buClr>
              <a:buSzPct val="100000"/>
              <a:buFont typeface="Arial" pitchFamily="34" charset="0"/>
              <a:buChar char="•"/>
              <a:defRPr sz="1600" kern="1200">
                <a:solidFill>
                  <a:schemeClr val="tx1"/>
                </a:solidFill>
                <a:latin typeface="+mn-lt"/>
                <a:ea typeface="+mn-ea"/>
                <a:cs typeface="+mn-cs"/>
              </a:defRPr>
            </a:lvl4pPr>
            <a:lvl5pPr marL="1030288" indent="-173038" algn="l" defTabSz="914400" rtl="0" eaLnBrk="1" latinLnBrk="0" hangingPunct="1">
              <a:lnSpc>
                <a:spcPct val="90000"/>
              </a:lnSpc>
              <a:spcBef>
                <a:spcPts val="600"/>
              </a:spcBef>
              <a:buClr>
                <a:schemeClr val="accent1"/>
              </a:buClr>
              <a:buSzPct val="100000"/>
              <a:buFont typeface="Arial" pitchFamily="34" charset="0"/>
              <a:buChar char="•"/>
              <a:defRPr sz="1600" kern="1200">
                <a:solidFill>
                  <a:schemeClr val="tx1"/>
                </a:solidFill>
                <a:latin typeface="+mn-lt"/>
                <a:ea typeface="+mn-ea"/>
                <a:cs typeface="+mn-cs"/>
              </a:defRPr>
            </a:lvl5pPr>
            <a:lvl6pPr marL="1207008"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6pPr>
            <a:lvl7pPr marL="1380744"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7pPr>
            <a:lvl8pPr marL="1554480"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8pPr>
            <a:lvl9pPr marL="1728216"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9pPr>
          </a:lstStyle>
          <a:p>
            <a:pPr>
              <a:lnSpc>
                <a:spcPct val="100000"/>
              </a:lnSpc>
              <a:spcBef>
                <a:spcPts val="0"/>
              </a:spcBef>
            </a:pPr>
            <a:r>
              <a:rPr lang="en-US" dirty="0">
                <a:latin typeface="Arial" panose="020B0604020202020204" pitchFamily="34" charset="0"/>
                <a:cs typeface="Arial" panose="020B0604020202020204" pitchFamily="34" charset="0"/>
              </a:rPr>
              <a:t>When heat exceeds high heat trigger, must provide 15-minute rest break in cooling-off area every 2 hours</a:t>
            </a:r>
          </a:p>
          <a:p>
            <a:pPr>
              <a:lnSpc>
                <a:spcPct val="100000"/>
              </a:lnSpc>
              <a:spcBef>
                <a:spcPts val="0"/>
              </a:spcBef>
            </a:pPr>
            <a:endParaRPr lang="en-US" dirty="0">
              <a:latin typeface="Arial" panose="020B0604020202020204" pitchFamily="34" charset="0"/>
              <a:cs typeface="Arial" panose="020B0604020202020204" pitchFamily="34" charset="0"/>
            </a:endParaRPr>
          </a:p>
          <a:p>
            <a:pPr>
              <a:lnSpc>
                <a:spcPct val="100000"/>
              </a:lnSpc>
              <a:spcBef>
                <a:spcPts val="0"/>
              </a:spcBef>
            </a:pPr>
            <a:r>
              <a:rPr lang="en-US" dirty="0">
                <a:latin typeface="Arial" panose="020B0604020202020204" pitchFamily="34" charset="0"/>
                <a:cs typeface="Arial" panose="020B0604020202020204" pitchFamily="34" charset="0"/>
              </a:rPr>
              <a:t>Site specific HIIPP</a:t>
            </a:r>
          </a:p>
        </p:txBody>
      </p:sp>
    </p:spTree>
    <p:extLst>
      <p:ext uri="{BB962C8B-B14F-4D97-AF65-F5344CB8AC3E}">
        <p14:creationId xmlns:p14="http://schemas.microsoft.com/office/powerpoint/2010/main" val="386276642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13EAAB-86AE-EC96-6030-5B069636B8FA}"/>
            </a:ext>
          </a:extLst>
        </p:cNvPr>
        <p:cNvGrpSpPr/>
        <p:nvPr/>
      </p:nvGrpSpPr>
      <p:grpSpPr>
        <a:xfrm>
          <a:off x="0" y="0"/>
          <a:ext cx="0" cy="0"/>
          <a:chOff x="0" y="0"/>
          <a:chExt cx="0" cy="0"/>
        </a:xfrm>
      </p:grpSpPr>
      <p:sp>
        <p:nvSpPr>
          <p:cNvPr id="6" name="Title 2">
            <a:extLst>
              <a:ext uri="{FF2B5EF4-FFF2-40B4-BE49-F238E27FC236}">
                <a16:creationId xmlns:a16="http://schemas.microsoft.com/office/drawing/2014/main" id="{3CB2D34A-0B8D-6272-6A3F-1AD43BC6793C}"/>
              </a:ext>
            </a:extLst>
          </p:cNvPr>
          <p:cNvSpPr>
            <a:spLocks noGrp="1"/>
          </p:cNvSpPr>
          <p:nvPr>
            <p:ph type="title"/>
          </p:nvPr>
        </p:nvSpPr>
        <p:spPr>
          <a:xfrm>
            <a:off x="1355486" y="143254"/>
            <a:ext cx="10278860" cy="1266446"/>
          </a:xfrm>
        </p:spPr>
        <p:txBody>
          <a:bodyPr>
            <a:noAutofit/>
          </a:bodyPr>
          <a:lstStyle/>
          <a:p>
            <a:r>
              <a:rPr lang="en-US" sz="5400" dirty="0"/>
              <a:t>Accident Investigation Do’s</a:t>
            </a:r>
          </a:p>
        </p:txBody>
      </p:sp>
      <p:sp>
        <p:nvSpPr>
          <p:cNvPr id="7" name="Content Placeholder 3">
            <a:extLst>
              <a:ext uri="{FF2B5EF4-FFF2-40B4-BE49-F238E27FC236}">
                <a16:creationId xmlns:a16="http://schemas.microsoft.com/office/drawing/2014/main" id="{CC5B37A2-F5DF-C828-F19C-A3785E017B9D}"/>
              </a:ext>
            </a:extLst>
          </p:cNvPr>
          <p:cNvSpPr txBox="1">
            <a:spLocks/>
          </p:cNvSpPr>
          <p:nvPr/>
        </p:nvSpPr>
        <p:spPr>
          <a:xfrm>
            <a:off x="1355486" y="1752600"/>
            <a:ext cx="9463325" cy="4724400"/>
          </a:xfrm>
          <a:prstGeom prst="rect">
            <a:avLst/>
          </a:prstGeom>
        </p:spPr>
        <p:txBody>
          <a:bodyPr>
            <a:noAutofit/>
          </a:bodyPr>
          <a:lstStyle>
            <a:lvl1pPr marL="223838" indent="-223838" algn="l" defTabSz="914400" rtl="0" eaLnBrk="1" latinLnBrk="0" hangingPunct="1">
              <a:lnSpc>
                <a:spcPct val="90000"/>
              </a:lnSpc>
              <a:spcBef>
                <a:spcPts val="1800"/>
              </a:spcBef>
              <a:buClr>
                <a:schemeClr val="accent1"/>
              </a:buClr>
              <a:buSzPct val="100000"/>
              <a:buFont typeface="Arial" pitchFamily="34" charset="0"/>
              <a:buChar char="•"/>
              <a:defRPr sz="2400" kern="1200">
                <a:solidFill>
                  <a:schemeClr val="tx1"/>
                </a:solidFill>
                <a:latin typeface="+mn-lt"/>
                <a:ea typeface="+mn-ea"/>
                <a:cs typeface="+mn-cs"/>
              </a:defRPr>
            </a:lvl1pPr>
            <a:lvl2pPr marL="463550" indent="-231775" algn="l" defTabSz="914400" rtl="0" eaLnBrk="1" latinLnBrk="0" hangingPunct="1">
              <a:lnSpc>
                <a:spcPct val="90000"/>
              </a:lnSpc>
              <a:spcBef>
                <a:spcPts val="1200"/>
              </a:spcBef>
              <a:buClr>
                <a:schemeClr val="accent1"/>
              </a:buClr>
              <a:buSzPct val="100000"/>
              <a:buFont typeface="Arial" pitchFamily="34" charset="0"/>
              <a:buChar char="•"/>
              <a:defRPr sz="2000" kern="1200">
                <a:solidFill>
                  <a:schemeClr val="tx1"/>
                </a:solidFill>
                <a:latin typeface="+mn-lt"/>
                <a:ea typeface="+mn-ea"/>
                <a:cs typeface="+mn-cs"/>
              </a:defRPr>
            </a:lvl2pPr>
            <a:lvl3pPr marL="682625" indent="-219075" algn="l" defTabSz="914400" rtl="0" eaLnBrk="1" latinLnBrk="0" hangingPunct="1">
              <a:lnSpc>
                <a:spcPct val="90000"/>
              </a:lnSpc>
              <a:spcBef>
                <a:spcPts val="600"/>
              </a:spcBef>
              <a:buClr>
                <a:schemeClr val="accent1"/>
              </a:buClr>
              <a:buSzPct val="100000"/>
              <a:buFont typeface="Arial" pitchFamily="34" charset="0"/>
              <a:buChar char="•"/>
              <a:defRPr sz="1800" kern="1200">
                <a:solidFill>
                  <a:schemeClr val="tx1"/>
                </a:solidFill>
                <a:latin typeface="+mn-lt"/>
                <a:ea typeface="+mn-ea"/>
                <a:cs typeface="+mn-cs"/>
              </a:defRPr>
            </a:lvl3pPr>
            <a:lvl4pPr marL="857250" indent="-174625" algn="l" defTabSz="914400" rtl="0" eaLnBrk="1" latinLnBrk="0" hangingPunct="1">
              <a:lnSpc>
                <a:spcPct val="90000"/>
              </a:lnSpc>
              <a:spcBef>
                <a:spcPts val="600"/>
              </a:spcBef>
              <a:buClr>
                <a:schemeClr val="accent1"/>
              </a:buClr>
              <a:buSzPct val="100000"/>
              <a:buFont typeface="Arial" pitchFamily="34" charset="0"/>
              <a:buChar char="•"/>
              <a:defRPr sz="1600" kern="1200">
                <a:solidFill>
                  <a:schemeClr val="tx1"/>
                </a:solidFill>
                <a:latin typeface="+mn-lt"/>
                <a:ea typeface="+mn-ea"/>
                <a:cs typeface="+mn-cs"/>
              </a:defRPr>
            </a:lvl4pPr>
            <a:lvl5pPr marL="1030288" indent="-173038" algn="l" defTabSz="914400" rtl="0" eaLnBrk="1" latinLnBrk="0" hangingPunct="1">
              <a:lnSpc>
                <a:spcPct val="90000"/>
              </a:lnSpc>
              <a:spcBef>
                <a:spcPts val="600"/>
              </a:spcBef>
              <a:buClr>
                <a:schemeClr val="accent1"/>
              </a:buClr>
              <a:buSzPct val="100000"/>
              <a:buFont typeface="Arial" pitchFamily="34" charset="0"/>
              <a:buChar char="•"/>
              <a:defRPr sz="1600" kern="1200">
                <a:solidFill>
                  <a:schemeClr val="tx1"/>
                </a:solidFill>
                <a:latin typeface="+mn-lt"/>
                <a:ea typeface="+mn-ea"/>
                <a:cs typeface="+mn-cs"/>
              </a:defRPr>
            </a:lvl5pPr>
            <a:lvl6pPr marL="1207008"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6pPr>
            <a:lvl7pPr marL="1380744"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7pPr>
            <a:lvl8pPr marL="1554480"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8pPr>
            <a:lvl9pPr marL="1728216"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9pPr>
          </a:lstStyle>
          <a:p>
            <a:pPr marL="0" indent="0">
              <a:lnSpc>
                <a:spcPct val="114000"/>
              </a:lnSpc>
              <a:spcBef>
                <a:spcPts val="600"/>
              </a:spcBef>
              <a:buNone/>
            </a:pPr>
            <a:r>
              <a:rPr lang="en-US" sz="2400" dirty="0">
                <a:latin typeface="Arial" panose="020B0604020202020204" pitchFamily="34" charset="0"/>
                <a:cs typeface="Arial" panose="020B0604020202020204" pitchFamily="34" charset="0"/>
              </a:rPr>
              <a:t>Do get injured worker medical care ASAP</a:t>
            </a:r>
          </a:p>
          <a:p>
            <a:pPr marL="0" indent="0">
              <a:lnSpc>
                <a:spcPct val="114000"/>
              </a:lnSpc>
              <a:spcBef>
                <a:spcPts val="600"/>
              </a:spcBef>
              <a:buNone/>
            </a:pPr>
            <a:r>
              <a:rPr lang="en-US" sz="2400" dirty="0">
                <a:latin typeface="Arial" panose="020B0604020202020204" pitchFamily="34" charset="0"/>
                <a:cs typeface="Arial" panose="020B0604020202020204" pitchFamily="34" charset="0"/>
              </a:rPr>
              <a:t>Do secure scene</a:t>
            </a:r>
          </a:p>
          <a:p>
            <a:pPr marL="0" indent="0">
              <a:lnSpc>
                <a:spcPct val="114000"/>
              </a:lnSpc>
              <a:spcBef>
                <a:spcPts val="600"/>
              </a:spcBef>
              <a:buNone/>
            </a:pPr>
            <a:r>
              <a:rPr lang="en-US" sz="2400" dirty="0">
                <a:latin typeface="Arial" panose="020B0604020202020204" pitchFamily="34" charset="0"/>
                <a:cs typeface="Arial" panose="020B0604020202020204" pitchFamily="34" charset="0"/>
              </a:rPr>
              <a:t>Do separate witnesses</a:t>
            </a:r>
          </a:p>
          <a:p>
            <a:pPr marL="0" indent="0">
              <a:lnSpc>
                <a:spcPct val="114000"/>
              </a:lnSpc>
              <a:spcBef>
                <a:spcPts val="600"/>
              </a:spcBef>
              <a:buNone/>
            </a:pPr>
            <a:r>
              <a:rPr lang="en-US" sz="2400" dirty="0">
                <a:latin typeface="Arial" panose="020B0604020202020204" pitchFamily="34" charset="0"/>
                <a:cs typeface="Arial" panose="020B0604020202020204" pitchFamily="34" charset="0"/>
              </a:rPr>
              <a:t>Do interview witnesses</a:t>
            </a:r>
          </a:p>
          <a:p>
            <a:pPr marL="0" indent="0">
              <a:lnSpc>
                <a:spcPct val="114000"/>
              </a:lnSpc>
              <a:spcBef>
                <a:spcPts val="600"/>
              </a:spcBef>
              <a:buNone/>
            </a:pPr>
            <a:r>
              <a:rPr lang="en-US" sz="2400" dirty="0">
                <a:latin typeface="Arial" panose="020B0604020202020204" pitchFamily="34" charset="0"/>
                <a:cs typeface="Arial" panose="020B0604020202020204" pitchFamily="34" charset="0"/>
              </a:rPr>
              <a:t>Do take useful photographs</a:t>
            </a:r>
          </a:p>
          <a:p>
            <a:pPr marL="0" indent="0">
              <a:lnSpc>
                <a:spcPct val="114000"/>
              </a:lnSpc>
              <a:spcBef>
                <a:spcPts val="600"/>
              </a:spcBef>
              <a:buNone/>
            </a:pPr>
            <a:r>
              <a:rPr lang="en-US" sz="2400" dirty="0">
                <a:latin typeface="Arial" panose="020B0604020202020204" pitchFamily="34" charset="0"/>
                <a:cs typeface="Arial" panose="020B0604020202020204" pitchFamily="34" charset="0"/>
              </a:rPr>
              <a:t>Do secure physical evidence and protect the chain of custody</a:t>
            </a:r>
          </a:p>
          <a:p>
            <a:pPr marL="0" indent="0">
              <a:lnSpc>
                <a:spcPct val="114000"/>
              </a:lnSpc>
              <a:spcBef>
                <a:spcPts val="600"/>
              </a:spcBef>
              <a:buNone/>
            </a:pPr>
            <a:r>
              <a:rPr lang="en-US" sz="2400" dirty="0">
                <a:latin typeface="Arial" panose="020B0604020202020204" pitchFamily="34" charset="0"/>
                <a:cs typeface="Arial" panose="020B0604020202020204" pitchFamily="34" charset="0"/>
              </a:rPr>
              <a:t>Do take measurements and photographs</a:t>
            </a:r>
          </a:p>
          <a:p>
            <a:pPr marL="0" indent="0">
              <a:lnSpc>
                <a:spcPct val="114000"/>
              </a:lnSpc>
              <a:spcBef>
                <a:spcPts val="600"/>
              </a:spcBef>
              <a:buNone/>
            </a:pPr>
            <a:r>
              <a:rPr lang="en-US" sz="2400" dirty="0">
                <a:latin typeface="Arial" panose="020B0604020202020204" pitchFamily="34" charset="0"/>
                <a:cs typeface="Arial" panose="020B0604020202020204" pitchFamily="34" charset="0"/>
              </a:rPr>
              <a:t>Do sketch scene</a:t>
            </a:r>
          </a:p>
          <a:p>
            <a:pPr marL="0" indent="0">
              <a:lnSpc>
                <a:spcPct val="114000"/>
              </a:lnSpc>
              <a:spcBef>
                <a:spcPts val="600"/>
              </a:spcBef>
              <a:buNone/>
            </a:pPr>
            <a:r>
              <a:rPr lang="en-US" sz="2400" dirty="0">
                <a:latin typeface="Arial" panose="020B0604020202020204" pitchFamily="34" charset="0"/>
                <a:cs typeface="Arial" panose="020B0604020202020204" pitchFamily="34" charset="0"/>
              </a:rPr>
              <a:t>Do contact counsel</a:t>
            </a:r>
          </a:p>
          <a:p>
            <a:pPr marL="0" indent="0">
              <a:lnSpc>
                <a:spcPct val="114000"/>
              </a:lnSpc>
              <a:spcBef>
                <a:spcPts val="600"/>
              </a:spcBef>
              <a:buNone/>
            </a:pPr>
            <a:r>
              <a:rPr lang="en-US" sz="2400" dirty="0">
                <a:latin typeface="Arial" panose="020B0604020202020204" pitchFamily="34" charset="0"/>
                <a:cs typeface="Arial" panose="020B0604020202020204" pitchFamily="34" charset="0"/>
              </a:rPr>
              <a:t>Do treat all accidents as very important</a:t>
            </a:r>
          </a:p>
        </p:txBody>
      </p:sp>
    </p:spTree>
    <p:extLst>
      <p:ext uri="{BB962C8B-B14F-4D97-AF65-F5344CB8AC3E}">
        <p14:creationId xmlns:p14="http://schemas.microsoft.com/office/powerpoint/2010/main" val="23033692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AE5ACB-91ED-DEA4-E66E-129B08A51581}"/>
            </a:ext>
          </a:extLst>
        </p:cNvPr>
        <p:cNvGrpSpPr/>
        <p:nvPr/>
      </p:nvGrpSpPr>
      <p:grpSpPr>
        <a:xfrm>
          <a:off x="0" y="0"/>
          <a:ext cx="0" cy="0"/>
          <a:chOff x="0" y="0"/>
          <a:chExt cx="0" cy="0"/>
        </a:xfrm>
      </p:grpSpPr>
      <p:sp>
        <p:nvSpPr>
          <p:cNvPr id="6" name="Title 2">
            <a:extLst>
              <a:ext uri="{FF2B5EF4-FFF2-40B4-BE49-F238E27FC236}">
                <a16:creationId xmlns:a16="http://schemas.microsoft.com/office/drawing/2014/main" id="{81D55B7D-26B0-4477-3000-0D33A07F2F3B}"/>
              </a:ext>
            </a:extLst>
          </p:cNvPr>
          <p:cNvSpPr>
            <a:spLocks noGrp="1"/>
          </p:cNvSpPr>
          <p:nvPr>
            <p:ph type="title"/>
          </p:nvPr>
        </p:nvSpPr>
        <p:spPr>
          <a:xfrm>
            <a:off x="1378152" y="152400"/>
            <a:ext cx="10278860" cy="1266446"/>
          </a:xfrm>
        </p:spPr>
        <p:txBody>
          <a:bodyPr>
            <a:noAutofit/>
          </a:bodyPr>
          <a:lstStyle/>
          <a:p>
            <a:r>
              <a:rPr lang="en-US" sz="5400" dirty="0"/>
              <a:t>Three Types of Accidents</a:t>
            </a:r>
          </a:p>
        </p:txBody>
      </p:sp>
      <p:sp>
        <p:nvSpPr>
          <p:cNvPr id="7" name="Content Placeholder 3">
            <a:extLst>
              <a:ext uri="{FF2B5EF4-FFF2-40B4-BE49-F238E27FC236}">
                <a16:creationId xmlns:a16="http://schemas.microsoft.com/office/drawing/2014/main" id="{FC4D64A1-9FB2-497A-05E4-ACD7E5F5E5A1}"/>
              </a:ext>
            </a:extLst>
          </p:cNvPr>
          <p:cNvSpPr txBox="1">
            <a:spLocks/>
          </p:cNvSpPr>
          <p:nvPr/>
        </p:nvSpPr>
        <p:spPr>
          <a:xfrm>
            <a:off x="1355486" y="2133600"/>
            <a:ext cx="9463325" cy="4724400"/>
          </a:xfrm>
          <a:prstGeom prst="rect">
            <a:avLst/>
          </a:prstGeom>
        </p:spPr>
        <p:txBody>
          <a:bodyPr>
            <a:noAutofit/>
          </a:bodyPr>
          <a:lstStyle>
            <a:lvl1pPr marL="223838" indent="-223838" algn="l" defTabSz="914400" rtl="0" eaLnBrk="1" latinLnBrk="0" hangingPunct="1">
              <a:lnSpc>
                <a:spcPct val="90000"/>
              </a:lnSpc>
              <a:spcBef>
                <a:spcPts val="1800"/>
              </a:spcBef>
              <a:buClr>
                <a:schemeClr val="accent1"/>
              </a:buClr>
              <a:buSzPct val="100000"/>
              <a:buFont typeface="Arial" pitchFamily="34" charset="0"/>
              <a:buChar char="•"/>
              <a:defRPr sz="2400" kern="1200">
                <a:solidFill>
                  <a:schemeClr val="tx1"/>
                </a:solidFill>
                <a:latin typeface="+mn-lt"/>
                <a:ea typeface="+mn-ea"/>
                <a:cs typeface="+mn-cs"/>
              </a:defRPr>
            </a:lvl1pPr>
            <a:lvl2pPr marL="463550" indent="-231775" algn="l" defTabSz="914400" rtl="0" eaLnBrk="1" latinLnBrk="0" hangingPunct="1">
              <a:lnSpc>
                <a:spcPct val="90000"/>
              </a:lnSpc>
              <a:spcBef>
                <a:spcPts val="1200"/>
              </a:spcBef>
              <a:buClr>
                <a:schemeClr val="accent1"/>
              </a:buClr>
              <a:buSzPct val="100000"/>
              <a:buFont typeface="Arial" pitchFamily="34" charset="0"/>
              <a:buChar char="•"/>
              <a:defRPr sz="2000" kern="1200">
                <a:solidFill>
                  <a:schemeClr val="tx1"/>
                </a:solidFill>
                <a:latin typeface="+mn-lt"/>
                <a:ea typeface="+mn-ea"/>
                <a:cs typeface="+mn-cs"/>
              </a:defRPr>
            </a:lvl2pPr>
            <a:lvl3pPr marL="682625" indent="-219075" algn="l" defTabSz="914400" rtl="0" eaLnBrk="1" latinLnBrk="0" hangingPunct="1">
              <a:lnSpc>
                <a:spcPct val="90000"/>
              </a:lnSpc>
              <a:spcBef>
                <a:spcPts val="600"/>
              </a:spcBef>
              <a:buClr>
                <a:schemeClr val="accent1"/>
              </a:buClr>
              <a:buSzPct val="100000"/>
              <a:buFont typeface="Arial" pitchFamily="34" charset="0"/>
              <a:buChar char="•"/>
              <a:defRPr sz="1800" kern="1200">
                <a:solidFill>
                  <a:schemeClr val="tx1"/>
                </a:solidFill>
                <a:latin typeface="+mn-lt"/>
                <a:ea typeface="+mn-ea"/>
                <a:cs typeface="+mn-cs"/>
              </a:defRPr>
            </a:lvl3pPr>
            <a:lvl4pPr marL="857250" indent="-174625" algn="l" defTabSz="914400" rtl="0" eaLnBrk="1" latinLnBrk="0" hangingPunct="1">
              <a:lnSpc>
                <a:spcPct val="90000"/>
              </a:lnSpc>
              <a:spcBef>
                <a:spcPts val="600"/>
              </a:spcBef>
              <a:buClr>
                <a:schemeClr val="accent1"/>
              </a:buClr>
              <a:buSzPct val="100000"/>
              <a:buFont typeface="Arial" pitchFamily="34" charset="0"/>
              <a:buChar char="•"/>
              <a:defRPr sz="1600" kern="1200">
                <a:solidFill>
                  <a:schemeClr val="tx1"/>
                </a:solidFill>
                <a:latin typeface="+mn-lt"/>
                <a:ea typeface="+mn-ea"/>
                <a:cs typeface="+mn-cs"/>
              </a:defRPr>
            </a:lvl4pPr>
            <a:lvl5pPr marL="1030288" indent="-173038" algn="l" defTabSz="914400" rtl="0" eaLnBrk="1" latinLnBrk="0" hangingPunct="1">
              <a:lnSpc>
                <a:spcPct val="90000"/>
              </a:lnSpc>
              <a:spcBef>
                <a:spcPts val="600"/>
              </a:spcBef>
              <a:buClr>
                <a:schemeClr val="accent1"/>
              </a:buClr>
              <a:buSzPct val="100000"/>
              <a:buFont typeface="Arial" pitchFamily="34" charset="0"/>
              <a:buChar char="•"/>
              <a:defRPr sz="1600" kern="1200">
                <a:solidFill>
                  <a:schemeClr val="tx1"/>
                </a:solidFill>
                <a:latin typeface="+mn-lt"/>
                <a:ea typeface="+mn-ea"/>
                <a:cs typeface="+mn-cs"/>
              </a:defRPr>
            </a:lvl5pPr>
            <a:lvl6pPr marL="1207008"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6pPr>
            <a:lvl7pPr marL="1380744"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7pPr>
            <a:lvl8pPr marL="1554480"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8pPr>
            <a:lvl9pPr marL="1728216"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9pPr>
          </a:lstStyle>
          <a:p>
            <a:pPr marL="457200" indent="-457200">
              <a:lnSpc>
                <a:spcPct val="150000"/>
              </a:lnSpc>
              <a:spcBef>
                <a:spcPts val="0"/>
              </a:spcBef>
              <a:buAutoNum type="arabicParenR"/>
            </a:pPr>
            <a:r>
              <a:rPr lang="en-US" dirty="0">
                <a:latin typeface="Arial" panose="020B0604020202020204" pitchFamily="34" charset="0"/>
                <a:cs typeface="Arial" panose="020B0604020202020204" pitchFamily="34" charset="0"/>
              </a:rPr>
              <a:t>Property damage/non-recordable injury</a:t>
            </a:r>
          </a:p>
          <a:p>
            <a:pPr marL="457200" indent="-457200">
              <a:lnSpc>
                <a:spcPct val="150000"/>
              </a:lnSpc>
              <a:spcBef>
                <a:spcPts val="0"/>
              </a:spcBef>
              <a:buAutoNum type="arabicParenR"/>
            </a:pPr>
            <a:r>
              <a:rPr lang="en-US" dirty="0">
                <a:latin typeface="Arial" panose="020B0604020202020204" pitchFamily="34" charset="0"/>
                <a:cs typeface="Arial" panose="020B0604020202020204" pitchFamily="34" charset="0"/>
              </a:rPr>
              <a:t>OSHA recordable injury</a:t>
            </a:r>
          </a:p>
          <a:p>
            <a:pPr marL="457200" indent="-457200">
              <a:lnSpc>
                <a:spcPct val="150000"/>
              </a:lnSpc>
              <a:spcBef>
                <a:spcPts val="0"/>
              </a:spcBef>
              <a:buAutoNum type="arabicParenR"/>
            </a:pPr>
            <a:r>
              <a:rPr lang="en-US" dirty="0">
                <a:latin typeface="Arial" panose="020B0604020202020204" pitchFamily="34" charset="0"/>
                <a:cs typeface="Arial" panose="020B0604020202020204" pitchFamily="34" charset="0"/>
              </a:rPr>
              <a:t>OSHA reportable injury/fatality</a:t>
            </a:r>
          </a:p>
        </p:txBody>
      </p:sp>
    </p:spTree>
    <p:extLst>
      <p:ext uri="{BB962C8B-B14F-4D97-AF65-F5344CB8AC3E}">
        <p14:creationId xmlns:p14="http://schemas.microsoft.com/office/powerpoint/2010/main" val="27192819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DDD060-618E-EAF3-6654-DCB4D87C47CF}"/>
            </a:ext>
          </a:extLst>
        </p:cNvPr>
        <p:cNvGrpSpPr/>
        <p:nvPr/>
      </p:nvGrpSpPr>
      <p:grpSpPr>
        <a:xfrm>
          <a:off x="0" y="0"/>
          <a:ext cx="0" cy="0"/>
          <a:chOff x="0" y="0"/>
          <a:chExt cx="0" cy="0"/>
        </a:xfrm>
      </p:grpSpPr>
      <p:sp>
        <p:nvSpPr>
          <p:cNvPr id="6" name="Title 2">
            <a:extLst>
              <a:ext uri="{FF2B5EF4-FFF2-40B4-BE49-F238E27FC236}">
                <a16:creationId xmlns:a16="http://schemas.microsoft.com/office/drawing/2014/main" id="{B3223652-0726-25E2-FB52-3C1DB9134E3F}"/>
              </a:ext>
            </a:extLst>
          </p:cNvPr>
          <p:cNvSpPr>
            <a:spLocks noGrp="1"/>
          </p:cNvSpPr>
          <p:nvPr>
            <p:ph type="title"/>
          </p:nvPr>
        </p:nvSpPr>
        <p:spPr>
          <a:xfrm>
            <a:off x="1378152" y="143254"/>
            <a:ext cx="10278860" cy="1266446"/>
          </a:xfrm>
        </p:spPr>
        <p:txBody>
          <a:bodyPr>
            <a:noAutofit/>
          </a:bodyPr>
          <a:lstStyle/>
          <a:p>
            <a:r>
              <a:rPr lang="en-US" sz="5400" dirty="0"/>
              <a:t>Accident Investigation </a:t>
            </a:r>
            <a:r>
              <a:rPr lang="en-US" sz="5400" dirty="0" err="1"/>
              <a:t>Dont’s</a:t>
            </a:r>
            <a:endParaRPr lang="en-US" sz="5400" dirty="0"/>
          </a:p>
        </p:txBody>
      </p:sp>
      <p:sp>
        <p:nvSpPr>
          <p:cNvPr id="7" name="Content Placeholder 3">
            <a:extLst>
              <a:ext uri="{FF2B5EF4-FFF2-40B4-BE49-F238E27FC236}">
                <a16:creationId xmlns:a16="http://schemas.microsoft.com/office/drawing/2014/main" id="{F9030ACA-F6D2-9441-DDE4-66D7169EC8FD}"/>
              </a:ext>
            </a:extLst>
          </p:cNvPr>
          <p:cNvSpPr txBox="1">
            <a:spLocks/>
          </p:cNvSpPr>
          <p:nvPr/>
        </p:nvSpPr>
        <p:spPr>
          <a:xfrm>
            <a:off x="1355486" y="2133600"/>
            <a:ext cx="9463325" cy="4724400"/>
          </a:xfrm>
          <a:prstGeom prst="rect">
            <a:avLst/>
          </a:prstGeom>
        </p:spPr>
        <p:txBody>
          <a:bodyPr>
            <a:noAutofit/>
          </a:bodyPr>
          <a:lstStyle>
            <a:lvl1pPr marL="223838" indent="-223838" algn="l" defTabSz="914400" rtl="0" eaLnBrk="1" latinLnBrk="0" hangingPunct="1">
              <a:lnSpc>
                <a:spcPct val="90000"/>
              </a:lnSpc>
              <a:spcBef>
                <a:spcPts val="1800"/>
              </a:spcBef>
              <a:buClr>
                <a:schemeClr val="accent1"/>
              </a:buClr>
              <a:buSzPct val="100000"/>
              <a:buFont typeface="Arial" pitchFamily="34" charset="0"/>
              <a:buChar char="•"/>
              <a:defRPr sz="2400" kern="1200">
                <a:solidFill>
                  <a:schemeClr val="tx1"/>
                </a:solidFill>
                <a:latin typeface="+mn-lt"/>
                <a:ea typeface="+mn-ea"/>
                <a:cs typeface="+mn-cs"/>
              </a:defRPr>
            </a:lvl1pPr>
            <a:lvl2pPr marL="463550" indent="-231775" algn="l" defTabSz="914400" rtl="0" eaLnBrk="1" latinLnBrk="0" hangingPunct="1">
              <a:lnSpc>
                <a:spcPct val="90000"/>
              </a:lnSpc>
              <a:spcBef>
                <a:spcPts val="1200"/>
              </a:spcBef>
              <a:buClr>
                <a:schemeClr val="accent1"/>
              </a:buClr>
              <a:buSzPct val="100000"/>
              <a:buFont typeface="Arial" pitchFamily="34" charset="0"/>
              <a:buChar char="•"/>
              <a:defRPr sz="2000" kern="1200">
                <a:solidFill>
                  <a:schemeClr val="tx1"/>
                </a:solidFill>
                <a:latin typeface="+mn-lt"/>
                <a:ea typeface="+mn-ea"/>
                <a:cs typeface="+mn-cs"/>
              </a:defRPr>
            </a:lvl2pPr>
            <a:lvl3pPr marL="682625" indent="-219075" algn="l" defTabSz="914400" rtl="0" eaLnBrk="1" latinLnBrk="0" hangingPunct="1">
              <a:lnSpc>
                <a:spcPct val="90000"/>
              </a:lnSpc>
              <a:spcBef>
                <a:spcPts val="600"/>
              </a:spcBef>
              <a:buClr>
                <a:schemeClr val="accent1"/>
              </a:buClr>
              <a:buSzPct val="100000"/>
              <a:buFont typeface="Arial" pitchFamily="34" charset="0"/>
              <a:buChar char="•"/>
              <a:defRPr sz="1800" kern="1200">
                <a:solidFill>
                  <a:schemeClr val="tx1"/>
                </a:solidFill>
                <a:latin typeface="+mn-lt"/>
                <a:ea typeface="+mn-ea"/>
                <a:cs typeface="+mn-cs"/>
              </a:defRPr>
            </a:lvl3pPr>
            <a:lvl4pPr marL="857250" indent="-174625" algn="l" defTabSz="914400" rtl="0" eaLnBrk="1" latinLnBrk="0" hangingPunct="1">
              <a:lnSpc>
                <a:spcPct val="90000"/>
              </a:lnSpc>
              <a:spcBef>
                <a:spcPts val="600"/>
              </a:spcBef>
              <a:buClr>
                <a:schemeClr val="accent1"/>
              </a:buClr>
              <a:buSzPct val="100000"/>
              <a:buFont typeface="Arial" pitchFamily="34" charset="0"/>
              <a:buChar char="•"/>
              <a:defRPr sz="1600" kern="1200">
                <a:solidFill>
                  <a:schemeClr val="tx1"/>
                </a:solidFill>
                <a:latin typeface="+mn-lt"/>
                <a:ea typeface="+mn-ea"/>
                <a:cs typeface="+mn-cs"/>
              </a:defRPr>
            </a:lvl4pPr>
            <a:lvl5pPr marL="1030288" indent="-173038" algn="l" defTabSz="914400" rtl="0" eaLnBrk="1" latinLnBrk="0" hangingPunct="1">
              <a:lnSpc>
                <a:spcPct val="90000"/>
              </a:lnSpc>
              <a:spcBef>
                <a:spcPts val="600"/>
              </a:spcBef>
              <a:buClr>
                <a:schemeClr val="accent1"/>
              </a:buClr>
              <a:buSzPct val="100000"/>
              <a:buFont typeface="Arial" pitchFamily="34" charset="0"/>
              <a:buChar char="•"/>
              <a:defRPr sz="1600" kern="1200">
                <a:solidFill>
                  <a:schemeClr val="tx1"/>
                </a:solidFill>
                <a:latin typeface="+mn-lt"/>
                <a:ea typeface="+mn-ea"/>
                <a:cs typeface="+mn-cs"/>
              </a:defRPr>
            </a:lvl5pPr>
            <a:lvl6pPr marL="1207008"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6pPr>
            <a:lvl7pPr marL="1380744"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7pPr>
            <a:lvl8pPr marL="1554480"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8pPr>
            <a:lvl9pPr marL="1728216"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9pPr>
          </a:lstStyle>
          <a:p>
            <a:pPr marL="0" indent="0">
              <a:lnSpc>
                <a:spcPct val="150000"/>
              </a:lnSpc>
              <a:spcBef>
                <a:spcPts val="600"/>
              </a:spcBef>
              <a:buNone/>
            </a:pPr>
            <a:r>
              <a:rPr lang="en-US" sz="2400" dirty="0">
                <a:latin typeface="Arial" panose="020B0604020202020204" pitchFamily="34" charset="0"/>
                <a:cs typeface="Arial" panose="020B0604020202020204" pitchFamily="34" charset="0"/>
              </a:rPr>
              <a:t>Do NOT delay investigating</a:t>
            </a:r>
          </a:p>
          <a:p>
            <a:pPr marL="0" indent="0">
              <a:lnSpc>
                <a:spcPct val="150000"/>
              </a:lnSpc>
              <a:spcBef>
                <a:spcPts val="600"/>
              </a:spcBef>
              <a:buNone/>
            </a:pPr>
            <a:r>
              <a:rPr lang="en-US" dirty="0">
                <a:latin typeface="Arial" panose="020B0604020202020204" pitchFamily="34" charset="0"/>
                <a:cs typeface="Arial" panose="020B0604020202020204" pitchFamily="34" charset="0"/>
              </a:rPr>
              <a:t>Do NOT hand interview forms to witnesses</a:t>
            </a:r>
          </a:p>
          <a:p>
            <a:pPr marL="0" indent="0">
              <a:lnSpc>
                <a:spcPct val="150000"/>
              </a:lnSpc>
              <a:spcBef>
                <a:spcPts val="600"/>
              </a:spcBef>
              <a:buNone/>
            </a:pPr>
            <a:r>
              <a:rPr lang="en-US" dirty="0">
                <a:latin typeface="Arial" panose="020B0604020202020204" pitchFamily="34" charset="0"/>
                <a:cs typeface="Arial" panose="020B0604020202020204" pitchFamily="34" charset="0"/>
              </a:rPr>
              <a:t>When interviewing, do NOT ask leading questions</a:t>
            </a:r>
          </a:p>
          <a:p>
            <a:pPr marL="0" indent="0">
              <a:lnSpc>
                <a:spcPct val="150000"/>
              </a:lnSpc>
              <a:spcBef>
                <a:spcPts val="600"/>
              </a:spcBef>
              <a:buNone/>
            </a:pPr>
            <a:r>
              <a:rPr lang="en-US" dirty="0">
                <a:latin typeface="Arial" panose="020B0604020202020204" pitchFamily="34" charset="0"/>
                <a:cs typeface="Arial" panose="020B0604020202020204" pitchFamily="34" charset="0"/>
              </a:rPr>
              <a:t>Do NOT report to OSHA as a “knee jerk” reaction</a:t>
            </a:r>
          </a:p>
          <a:p>
            <a:pPr marL="0" indent="0">
              <a:lnSpc>
                <a:spcPct val="150000"/>
              </a:lnSpc>
              <a:spcBef>
                <a:spcPts val="600"/>
              </a:spcBef>
              <a:buNone/>
            </a:pPr>
            <a:r>
              <a:rPr lang="en-US" dirty="0">
                <a:latin typeface="Arial" panose="020B0604020202020204" pitchFamily="34" charset="0"/>
                <a:cs typeface="Arial" panose="020B0604020202020204" pitchFamily="34" charset="0"/>
              </a:rPr>
              <a:t>Do NOT be “penny wise and pound foolish”</a:t>
            </a:r>
          </a:p>
        </p:txBody>
      </p:sp>
    </p:spTree>
    <p:extLst>
      <p:ext uri="{BB962C8B-B14F-4D97-AF65-F5344CB8AC3E}">
        <p14:creationId xmlns:p14="http://schemas.microsoft.com/office/powerpoint/2010/main" val="23394887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50916D-FAF4-7768-F6B6-28049C24853C}"/>
            </a:ext>
          </a:extLst>
        </p:cNvPr>
        <p:cNvGrpSpPr/>
        <p:nvPr/>
      </p:nvGrpSpPr>
      <p:grpSpPr>
        <a:xfrm>
          <a:off x="0" y="0"/>
          <a:ext cx="0" cy="0"/>
          <a:chOff x="0" y="0"/>
          <a:chExt cx="0" cy="0"/>
        </a:xfrm>
      </p:grpSpPr>
      <p:sp>
        <p:nvSpPr>
          <p:cNvPr id="6" name="Title 2">
            <a:extLst>
              <a:ext uri="{FF2B5EF4-FFF2-40B4-BE49-F238E27FC236}">
                <a16:creationId xmlns:a16="http://schemas.microsoft.com/office/drawing/2014/main" id="{D1219461-8E79-09A0-88BC-ADDFB152023E}"/>
              </a:ext>
            </a:extLst>
          </p:cNvPr>
          <p:cNvSpPr>
            <a:spLocks noGrp="1"/>
          </p:cNvSpPr>
          <p:nvPr>
            <p:ph type="title"/>
          </p:nvPr>
        </p:nvSpPr>
        <p:spPr>
          <a:xfrm>
            <a:off x="1378152" y="143254"/>
            <a:ext cx="10278860" cy="1266446"/>
          </a:xfrm>
        </p:spPr>
        <p:txBody>
          <a:bodyPr>
            <a:noAutofit/>
          </a:bodyPr>
          <a:lstStyle/>
          <a:p>
            <a:r>
              <a:rPr lang="en-US" sz="5400" dirty="0"/>
              <a:t>More Practical Advice</a:t>
            </a:r>
          </a:p>
        </p:txBody>
      </p:sp>
      <p:sp>
        <p:nvSpPr>
          <p:cNvPr id="7" name="Content Placeholder 3">
            <a:extLst>
              <a:ext uri="{FF2B5EF4-FFF2-40B4-BE49-F238E27FC236}">
                <a16:creationId xmlns:a16="http://schemas.microsoft.com/office/drawing/2014/main" id="{A52896D7-AFDE-AF7B-3FA0-A08BC53437ED}"/>
              </a:ext>
            </a:extLst>
          </p:cNvPr>
          <p:cNvSpPr txBox="1">
            <a:spLocks/>
          </p:cNvSpPr>
          <p:nvPr/>
        </p:nvSpPr>
        <p:spPr>
          <a:xfrm>
            <a:off x="1355486" y="2133600"/>
            <a:ext cx="9463325" cy="4724400"/>
          </a:xfrm>
          <a:prstGeom prst="rect">
            <a:avLst/>
          </a:prstGeom>
        </p:spPr>
        <p:txBody>
          <a:bodyPr>
            <a:noAutofit/>
          </a:bodyPr>
          <a:lstStyle>
            <a:lvl1pPr marL="223838" indent="-223838" algn="l" defTabSz="914400" rtl="0" eaLnBrk="1" latinLnBrk="0" hangingPunct="1">
              <a:lnSpc>
                <a:spcPct val="90000"/>
              </a:lnSpc>
              <a:spcBef>
                <a:spcPts val="1800"/>
              </a:spcBef>
              <a:buClr>
                <a:schemeClr val="accent1"/>
              </a:buClr>
              <a:buSzPct val="100000"/>
              <a:buFont typeface="Arial" pitchFamily="34" charset="0"/>
              <a:buChar char="•"/>
              <a:defRPr sz="2400" kern="1200">
                <a:solidFill>
                  <a:schemeClr val="tx1"/>
                </a:solidFill>
                <a:latin typeface="+mn-lt"/>
                <a:ea typeface="+mn-ea"/>
                <a:cs typeface="+mn-cs"/>
              </a:defRPr>
            </a:lvl1pPr>
            <a:lvl2pPr marL="463550" indent="-231775" algn="l" defTabSz="914400" rtl="0" eaLnBrk="1" latinLnBrk="0" hangingPunct="1">
              <a:lnSpc>
                <a:spcPct val="90000"/>
              </a:lnSpc>
              <a:spcBef>
                <a:spcPts val="1200"/>
              </a:spcBef>
              <a:buClr>
                <a:schemeClr val="accent1"/>
              </a:buClr>
              <a:buSzPct val="100000"/>
              <a:buFont typeface="Arial" pitchFamily="34" charset="0"/>
              <a:buChar char="•"/>
              <a:defRPr sz="2000" kern="1200">
                <a:solidFill>
                  <a:schemeClr val="tx1"/>
                </a:solidFill>
                <a:latin typeface="+mn-lt"/>
                <a:ea typeface="+mn-ea"/>
                <a:cs typeface="+mn-cs"/>
              </a:defRPr>
            </a:lvl2pPr>
            <a:lvl3pPr marL="682625" indent="-219075" algn="l" defTabSz="914400" rtl="0" eaLnBrk="1" latinLnBrk="0" hangingPunct="1">
              <a:lnSpc>
                <a:spcPct val="90000"/>
              </a:lnSpc>
              <a:spcBef>
                <a:spcPts val="600"/>
              </a:spcBef>
              <a:buClr>
                <a:schemeClr val="accent1"/>
              </a:buClr>
              <a:buSzPct val="100000"/>
              <a:buFont typeface="Arial" pitchFamily="34" charset="0"/>
              <a:buChar char="•"/>
              <a:defRPr sz="1800" kern="1200">
                <a:solidFill>
                  <a:schemeClr val="tx1"/>
                </a:solidFill>
                <a:latin typeface="+mn-lt"/>
                <a:ea typeface="+mn-ea"/>
                <a:cs typeface="+mn-cs"/>
              </a:defRPr>
            </a:lvl3pPr>
            <a:lvl4pPr marL="857250" indent="-174625" algn="l" defTabSz="914400" rtl="0" eaLnBrk="1" latinLnBrk="0" hangingPunct="1">
              <a:lnSpc>
                <a:spcPct val="90000"/>
              </a:lnSpc>
              <a:spcBef>
                <a:spcPts val="600"/>
              </a:spcBef>
              <a:buClr>
                <a:schemeClr val="accent1"/>
              </a:buClr>
              <a:buSzPct val="100000"/>
              <a:buFont typeface="Arial" pitchFamily="34" charset="0"/>
              <a:buChar char="•"/>
              <a:defRPr sz="1600" kern="1200">
                <a:solidFill>
                  <a:schemeClr val="tx1"/>
                </a:solidFill>
                <a:latin typeface="+mn-lt"/>
                <a:ea typeface="+mn-ea"/>
                <a:cs typeface="+mn-cs"/>
              </a:defRPr>
            </a:lvl4pPr>
            <a:lvl5pPr marL="1030288" indent="-173038" algn="l" defTabSz="914400" rtl="0" eaLnBrk="1" latinLnBrk="0" hangingPunct="1">
              <a:lnSpc>
                <a:spcPct val="90000"/>
              </a:lnSpc>
              <a:spcBef>
                <a:spcPts val="600"/>
              </a:spcBef>
              <a:buClr>
                <a:schemeClr val="accent1"/>
              </a:buClr>
              <a:buSzPct val="100000"/>
              <a:buFont typeface="Arial" pitchFamily="34" charset="0"/>
              <a:buChar char="•"/>
              <a:defRPr sz="1600" kern="1200">
                <a:solidFill>
                  <a:schemeClr val="tx1"/>
                </a:solidFill>
                <a:latin typeface="+mn-lt"/>
                <a:ea typeface="+mn-ea"/>
                <a:cs typeface="+mn-cs"/>
              </a:defRPr>
            </a:lvl5pPr>
            <a:lvl6pPr marL="1207008"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6pPr>
            <a:lvl7pPr marL="1380744"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7pPr>
            <a:lvl8pPr marL="1554480"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8pPr>
            <a:lvl9pPr marL="1728216"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9pPr>
          </a:lstStyle>
          <a:p>
            <a:pPr>
              <a:lnSpc>
                <a:spcPct val="150000"/>
              </a:lnSpc>
              <a:spcBef>
                <a:spcPts val="600"/>
              </a:spcBef>
            </a:pPr>
            <a:r>
              <a:rPr lang="en-US" sz="2400" dirty="0">
                <a:latin typeface="Arial" panose="020B0604020202020204" pitchFamily="34" charset="0"/>
                <a:cs typeface="Arial" panose="020B0604020202020204" pitchFamily="34" charset="0"/>
              </a:rPr>
              <a:t>OSHA reportable accidents</a:t>
            </a:r>
          </a:p>
          <a:p>
            <a:pPr>
              <a:lnSpc>
                <a:spcPct val="150000"/>
              </a:lnSpc>
              <a:spcBef>
                <a:spcPts val="600"/>
              </a:spcBef>
            </a:pPr>
            <a:r>
              <a:rPr lang="en-US" dirty="0">
                <a:latin typeface="Arial" panose="020B0604020202020204" pitchFamily="34" charset="0"/>
                <a:cs typeface="Arial" panose="020B0604020202020204" pitchFamily="34" charset="0"/>
              </a:rPr>
              <a:t>Involvement of counsel in any accident investigation</a:t>
            </a:r>
          </a:p>
          <a:p>
            <a:pPr>
              <a:lnSpc>
                <a:spcPct val="150000"/>
              </a:lnSpc>
              <a:spcBef>
                <a:spcPts val="600"/>
              </a:spcBef>
            </a:pPr>
            <a:r>
              <a:rPr lang="en-US" dirty="0">
                <a:latin typeface="Arial" panose="020B0604020202020204" pitchFamily="34" charset="0"/>
                <a:cs typeface="Arial" panose="020B0604020202020204" pitchFamily="34" charset="0"/>
              </a:rPr>
              <a:t>Settlement with OSHA</a:t>
            </a:r>
          </a:p>
        </p:txBody>
      </p:sp>
    </p:spTree>
    <p:extLst>
      <p:ext uri="{BB962C8B-B14F-4D97-AF65-F5344CB8AC3E}">
        <p14:creationId xmlns:p14="http://schemas.microsoft.com/office/powerpoint/2010/main" val="24031263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379E61-8E21-670A-2D6C-FF0F99F553F6}"/>
            </a:ext>
          </a:extLst>
        </p:cNvPr>
        <p:cNvGrpSpPr/>
        <p:nvPr/>
      </p:nvGrpSpPr>
      <p:grpSpPr>
        <a:xfrm>
          <a:off x="0" y="0"/>
          <a:ext cx="0" cy="0"/>
          <a:chOff x="0" y="0"/>
          <a:chExt cx="0" cy="0"/>
        </a:xfrm>
      </p:grpSpPr>
      <p:sp>
        <p:nvSpPr>
          <p:cNvPr id="6" name="Title 2">
            <a:extLst>
              <a:ext uri="{FF2B5EF4-FFF2-40B4-BE49-F238E27FC236}">
                <a16:creationId xmlns:a16="http://schemas.microsoft.com/office/drawing/2014/main" id="{ED0365EB-11B8-5DD8-CC79-19386E2568FF}"/>
              </a:ext>
            </a:extLst>
          </p:cNvPr>
          <p:cNvSpPr>
            <a:spLocks noGrp="1"/>
          </p:cNvSpPr>
          <p:nvPr>
            <p:ph type="title"/>
          </p:nvPr>
        </p:nvSpPr>
        <p:spPr>
          <a:xfrm>
            <a:off x="1378152" y="762000"/>
            <a:ext cx="10278860" cy="1266446"/>
          </a:xfrm>
        </p:spPr>
        <p:txBody>
          <a:bodyPr>
            <a:noAutofit/>
          </a:bodyPr>
          <a:lstStyle/>
          <a:p>
            <a:r>
              <a:rPr lang="en-US" sz="5400" dirty="0"/>
              <a:t>What a Safety Director Should Know</a:t>
            </a:r>
          </a:p>
        </p:txBody>
      </p:sp>
      <p:sp>
        <p:nvSpPr>
          <p:cNvPr id="7" name="Content Placeholder 3">
            <a:extLst>
              <a:ext uri="{FF2B5EF4-FFF2-40B4-BE49-F238E27FC236}">
                <a16:creationId xmlns:a16="http://schemas.microsoft.com/office/drawing/2014/main" id="{1829CF8F-3304-FF2F-B587-F1EB831D1AB6}"/>
              </a:ext>
            </a:extLst>
          </p:cNvPr>
          <p:cNvSpPr txBox="1">
            <a:spLocks/>
          </p:cNvSpPr>
          <p:nvPr/>
        </p:nvSpPr>
        <p:spPr>
          <a:xfrm>
            <a:off x="1355486" y="2133600"/>
            <a:ext cx="9463325" cy="4724400"/>
          </a:xfrm>
          <a:prstGeom prst="rect">
            <a:avLst/>
          </a:prstGeom>
        </p:spPr>
        <p:txBody>
          <a:bodyPr>
            <a:noAutofit/>
          </a:bodyPr>
          <a:lstStyle>
            <a:lvl1pPr marL="223838" indent="-223838" algn="l" defTabSz="914400" rtl="0" eaLnBrk="1" latinLnBrk="0" hangingPunct="1">
              <a:lnSpc>
                <a:spcPct val="90000"/>
              </a:lnSpc>
              <a:spcBef>
                <a:spcPts val="1800"/>
              </a:spcBef>
              <a:buClr>
                <a:schemeClr val="accent1"/>
              </a:buClr>
              <a:buSzPct val="100000"/>
              <a:buFont typeface="Arial" pitchFamily="34" charset="0"/>
              <a:buChar char="•"/>
              <a:defRPr sz="2400" kern="1200">
                <a:solidFill>
                  <a:schemeClr val="tx1"/>
                </a:solidFill>
                <a:latin typeface="+mn-lt"/>
                <a:ea typeface="+mn-ea"/>
                <a:cs typeface="+mn-cs"/>
              </a:defRPr>
            </a:lvl1pPr>
            <a:lvl2pPr marL="463550" indent="-231775" algn="l" defTabSz="914400" rtl="0" eaLnBrk="1" latinLnBrk="0" hangingPunct="1">
              <a:lnSpc>
                <a:spcPct val="90000"/>
              </a:lnSpc>
              <a:spcBef>
                <a:spcPts val="1200"/>
              </a:spcBef>
              <a:buClr>
                <a:schemeClr val="accent1"/>
              </a:buClr>
              <a:buSzPct val="100000"/>
              <a:buFont typeface="Arial" pitchFamily="34" charset="0"/>
              <a:buChar char="•"/>
              <a:defRPr sz="2000" kern="1200">
                <a:solidFill>
                  <a:schemeClr val="tx1"/>
                </a:solidFill>
                <a:latin typeface="+mn-lt"/>
                <a:ea typeface="+mn-ea"/>
                <a:cs typeface="+mn-cs"/>
              </a:defRPr>
            </a:lvl2pPr>
            <a:lvl3pPr marL="682625" indent="-219075" algn="l" defTabSz="914400" rtl="0" eaLnBrk="1" latinLnBrk="0" hangingPunct="1">
              <a:lnSpc>
                <a:spcPct val="90000"/>
              </a:lnSpc>
              <a:spcBef>
                <a:spcPts val="600"/>
              </a:spcBef>
              <a:buClr>
                <a:schemeClr val="accent1"/>
              </a:buClr>
              <a:buSzPct val="100000"/>
              <a:buFont typeface="Arial" pitchFamily="34" charset="0"/>
              <a:buChar char="•"/>
              <a:defRPr sz="1800" kern="1200">
                <a:solidFill>
                  <a:schemeClr val="tx1"/>
                </a:solidFill>
                <a:latin typeface="+mn-lt"/>
                <a:ea typeface="+mn-ea"/>
                <a:cs typeface="+mn-cs"/>
              </a:defRPr>
            </a:lvl3pPr>
            <a:lvl4pPr marL="857250" indent="-174625" algn="l" defTabSz="914400" rtl="0" eaLnBrk="1" latinLnBrk="0" hangingPunct="1">
              <a:lnSpc>
                <a:spcPct val="90000"/>
              </a:lnSpc>
              <a:spcBef>
                <a:spcPts val="600"/>
              </a:spcBef>
              <a:buClr>
                <a:schemeClr val="accent1"/>
              </a:buClr>
              <a:buSzPct val="100000"/>
              <a:buFont typeface="Arial" pitchFamily="34" charset="0"/>
              <a:buChar char="•"/>
              <a:defRPr sz="1600" kern="1200">
                <a:solidFill>
                  <a:schemeClr val="tx1"/>
                </a:solidFill>
                <a:latin typeface="+mn-lt"/>
                <a:ea typeface="+mn-ea"/>
                <a:cs typeface="+mn-cs"/>
              </a:defRPr>
            </a:lvl4pPr>
            <a:lvl5pPr marL="1030288" indent="-173038" algn="l" defTabSz="914400" rtl="0" eaLnBrk="1" latinLnBrk="0" hangingPunct="1">
              <a:lnSpc>
                <a:spcPct val="90000"/>
              </a:lnSpc>
              <a:spcBef>
                <a:spcPts val="600"/>
              </a:spcBef>
              <a:buClr>
                <a:schemeClr val="accent1"/>
              </a:buClr>
              <a:buSzPct val="100000"/>
              <a:buFont typeface="Arial" pitchFamily="34" charset="0"/>
              <a:buChar char="•"/>
              <a:defRPr sz="1600" kern="1200">
                <a:solidFill>
                  <a:schemeClr val="tx1"/>
                </a:solidFill>
                <a:latin typeface="+mn-lt"/>
                <a:ea typeface="+mn-ea"/>
                <a:cs typeface="+mn-cs"/>
              </a:defRPr>
            </a:lvl5pPr>
            <a:lvl6pPr marL="1207008"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6pPr>
            <a:lvl7pPr marL="1380744"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7pPr>
            <a:lvl8pPr marL="1554480"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8pPr>
            <a:lvl9pPr marL="1728216"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9pPr>
          </a:lstStyle>
          <a:p>
            <a:pPr>
              <a:lnSpc>
                <a:spcPct val="150000"/>
              </a:lnSpc>
              <a:spcBef>
                <a:spcPts val="600"/>
              </a:spcBef>
            </a:pPr>
            <a:r>
              <a:rPr lang="en-US" sz="2400" dirty="0">
                <a:latin typeface="Arial" panose="020B0604020202020204" pitchFamily="34" charset="0"/>
                <a:cs typeface="Arial" panose="020B0604020202020204" pitchFamily="34" charset="0"/>
              </a:rPr>
              <a:t>Reality of safety on jobsite</a:t>
            </a:r>
          </a:p>
          <a:p>
            <a:pPr lvl="1">
              <a:lnSpc>
                <a:spcPct val="150000"/>
              </a:lnSpc>
              <a:spcBef>
                <a:spcPts val="600"/>
              </a:spcBef>
              <a:buFont typeface="Wingdings" panose="05000000000000000000" pitchFamily="2" charset="2"/>
              <a:buChar char="ü"/>
            </a:pPr>
            <a:r>
              <a:rPr lang="en-US" sz="2400" dirty="0">
                <a:latin typeface="Arial" panose="020B0604020202020204" pitchFamily="34" charset="0"/>
                <a:cs typeface="Arial" panose="020B0604020202020204" pitchFamily="34" charset="0"/>
              </a:rPr>
              <a:t> Pictures</a:t>
            </a:r>
          </a:p>
          <a:p>
            <a:pPr lvl="1">
              <a:lnSpc>
                <a:spcPct val="150000"/>
              </a:lnSpc>
              <a:spcBef>
                <a:spcPts val="600"/>
              </a:spcBef>
              <a:buFont typeface="Wingdings" panose="05000000000000000000" pitchFamily="2" charset="2"/>
              <a:buChar char="ü"/>
            </a:pPr>
            <a:r>
              <a:rPr lang="en-US" sz="2400" dirty="0">
                <a:latin typeface="Arial" panose="020B0604020202020204" pitchFamily="34" charset="0"/>
                <a:cs typeface="Arial" panose="020B0604020202020204" pitchFamily="34" charset="0"/>
              </a:rPr>
              <a:t> Drones</a:t>
            </a:r>
          </a:p>
          <a:p>
            <a:pPr lvl="1">
              <a:lnSpc>
                <a:spcPct val="150000"/>
              </a:lnSpc>
              <a:spcBef>
                <a:spcPts val="600"/>
              </a:spcBef>
              <a:buFont typeface="Wingdings" panose="05000000000000000000" pitchFamily="2" charset="2"/>
              <a:buChar char="ü"/>
            </a:pPr>
            <a:r>
              <a:rPr lang="en-US" sz="2400" dirty="0">
                <a:latin typeface="Arial" panose="020B0604020202020204" pitchFamily="34" charset="0"/>
                <a:cs typeface="Arial" panose="020B0604020202020204" pitchFamily="34" charset="0"/>
              </a:rPr>
              <a:t> Training</a:t>
            </a:r>
          </a:p>
          <a:p>
            <a:pPr>
              <a:lnSpc>
                <a:spcPct val="150000"/>
              </a:lnSpc>
              <a:spcBef>
                <a:spcPts val="600"/>
              </a:spcBef>
            </a:pPr>
            <a:r>
              <a:rPr lang="en-US" dirty="0">
                <a:latin typeface="Arial" panose="020B0604020202020204" pitchFamily="34" charset="0"/>
                <a:cs typeface="Arial" panose="020B0604020202020204" pitchFamily="34" charset="0"/>
              </a:rPr>
              <a:t>OSHA</a:t>
            </a:r>
          </a:p>
          <a:p>
            <a:pPr>
              <a:lnSpc>
                <a:spcPct val="150000"/>
              </a:lnSpc>
              <a:spcBef>
                <a:spcPts val="600"/>
              </a:spcBef>
            </a:pPr>
            <a:r>
              <a:rPr lang="en-US" dirty="0">
                <a:latin typeface="Arial" panose="020B0604020202020204" pitchFamily="34" charset="0"/>
                <a:cs typeface="Arial" panose="020B0604020202020204" pitchFamily="34" charset="0"/>
              </a:rPr>
              <a:t>Accidents/investigations</a:t>
            </a:r>
          </a:p>
        </p:txBody>
      </p:sp>
    </p:spTree>
    <p:extLst>
      <p:ext uri="{BB962C8B-B14F-4D97-AF65-F5344CB8AC3E}">
        <p14:creationId xmlns:p14="http://schemas.microsoft.com/office/powerpoint/2010/main" val="39283805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1B2E66-8147-0228-EB6C-3A79BE45CA22}"/>
            </a:ext>
          </a:extLst>
        </p:cNvPr>
        <p:cNvGrpSpPr/>
        <p:nvPr/>
      </p:nvGrpSpPr>
      <p:grpSpPr>
        <a:xfrm>
          <a:off x="0" y="0"/>
          <a:ext cx="0" cy="0"/>
          <a:chOff x="0" y="0"/>
          <a:chExt cx="0" cy="0"/>
        </a:xfrm>
      </p:grpSpPr>
      <p:sp>
        <p:nvSpPr>
          <p:cNvPr id="6" name="Title 2">
            <a:extLst>
              <a:ext uri="{FF2B5EF4-FFF2-40B4-BE49-F238E27FC236}">
                <a16:creationId xmlns:a16="http://schemas.microsoft.com/office/drawing/2014/main" id="{01897B32-678D-13AF-F323-37DFED5D07F3}"/>
              </a:ext>
            </a:extLst>
          </p:cNvPr>
          <p:cNvSpPr>
            <a:spLocks noGrp="1"/>
          </p:cNvSpPr>
          <p:nvPr>
            <p:ph type="title"/>
          </p:nvPr>
        </p:nvSpPr>
        <p:spPr>
          <a:xfrm>
            <a:off x="1378152" y="381000"/>
            <a:ext cx="10278860" cy="1266446"/>
          </a:xfrm>
        </p:spPr>
        <p:txBody>
          <a:bodyPr>
            <a:noAutofit/>
          </a:bodyPr>
          <a:lstStyle/>
          <a:p>
            <a:r>
              <a:rPr lang="en-US" sz="5400" dirty="0"/>
              <a:t>What You Need</a:t>
            </a:r>
          </a:p>
        </p:txBody>
      </p:sp>
      <p:sp>
        <p:nvSpPr>
          <p:cNvPr id="7" name="Content Placeholder 3">
            <a:extLst>
              <a:ext uri="{FF2B5EF4-FFF2-40B4-BE49-F238E27FC236}">
                <a16:creationId xmlns:a16="http://schemas.microsoft.com/office/drawing/2014/main" id="{106B1853-AE11-FC62-977C-7385C55F6041}"/>
              </a:ext>
            </a:extLst>
          </p:cNvPr>
          <p:cNvSpPr txBox="1">
            <a:spLocks/>
          </p:cNvSpPr>
          <p:nvPr/>
        </p:nvSpPr>
        <p:spPr>
          <a:xfrm>
            <a:off x="1355486" y="2133600"/>
            <a:ext cx="9463325" cy="4724400"/>
          </a:xfrm>
          <a:prstGeom prst="rect">
            <a:avLst/>
          </a:prstGeom>
        </p:spPr>
        <p:txBody>
          <a:bodyPr>
            <a:noAutofit/>
          </a:bodyPr>
          <a:lstStyle>
            <a:lvl1pPr marL="223838" indent="-223838" algn="l" defTabSz="914400" rtl="0" eaLnBrk="1" latinLnBrk="0" hangingPunct="1">
              <a:lnSpc>
                <a:spcPct val="90000"/>
              </a:lnSpc>
              <a:spcBef>
                <a:spcPts val="1800"/>
              </a:spcBef>
              <a:buClr>
                <a:schemeClr val="accent1"/>
              </a:buClr>
              <a:buSzPct val="100000"/>
              <a:buFont typeface="Arial" pitchFamily="34" charset="0"/>
              <a:buChar char="•"/>
              <a:defRPr sz="2400" kern="1200">
                <a:solidFill>
                  <a:schemeClr val="tx1"/>
                </a:solidFill>
                <a:latin typeface="+mn-lt"/>
                <a:ea typeface="+mn-ea"/>
                <a:cs typeface="+mn-cs"/>
              </a:defRPr>
            </a:lvl1pPr>
            <a:lvl2pPr marL="463550" indent="-231775" algn="l" defTabSz="914400" rtl="0" eaLnBrk="1" latinLnBrk="0" hangingPunct="1">
              <a:lnSpc>
                <a:spcPct val="90000"/>
              </a:lnSpc>
              <a:spcBef>
                <a:spcPts val="1200"/>
              </a:spcBef>
              <a:buClr>
                <a:schemeClr val="accent1"/>
              </a:buClr>
              <a:buSzPct val="100000"/>
              <a:buFont typeface="Arial" pitchFamily="34" charset="0"/>
              <a:buChar char="•"/>
              <a:defRPr sz="2000" kern="1200">
                <a:solidFill>
                  <a:schemeClr val="tx1"/>
                </a:solidFill>
                <a:latin typeface="+mn-lt"/>
                <a:ea typeface="+mn-ea"/>
                <a:cs typeface="+mn-cs"/>
              </a:defRPr>
            </a:lvl2pPr>
            <a:lvl3pPr marL="682625" indent="-219075" algn="l" defTabSz="914400" rtl="0" eaLnBrk="1" latinLnBrk="0" hangingPunct="1">
              <a:lnSpc>
                <a:spcPct val="90000"/>
              </a:lnSpc>
              <a:spcBef>
                <a:spcPts val="600"/>
              </a:spcBef>
              <a:buClr>
                <a:schemeClr val="accent1"/>
              </a:buClr>
              <a:buSzPct val="100000"/>
              <a:buFont typeface="Arial" pitchFamily="34" charset="0"/>
              <a:buChar char="•"/>
              <a:defRPr sz="1800" kern="1200">
                <a:solidFill>
                  <a:schemeClr val="tx1"/>
                </a:solidFill>
                <a:latin typeface="+mn-lt"/>
                <a:ea typeface="+mn-ea"/>
                <a:cs typeface="+mn-cs"/>
              </a:defRPr>
            </a:lvl3pPr>
            <a:lvl4pPr marL="857250" indent="-174625" algn="l" defTabSz="914400" rtl="0" eaLnBrk="1" latinLnBrk="0" hangingPunct="1">
              <a:lnSpc>
                <a:spcPct val="90000"/>
              </a:lnSpc>
              <a:spcBef>
                <a:spcPts val="600"/>
              </a:spcBef>
              <a:buClr>
                <a:schemeClr val="accent1"/>
              </a:buClr>
              <a:buSzPct val="100000"/>
              <a:buFont typeface="Arial" pitchFamily="34" charset="0"/>
              <a:buChar char="•"/>
              <a:defRPr sz="1600" kern="1200">
                <a:solidFill>
                  <a:schemeClr val="tx1"/>
                </a:solidFill>
                <a:latin typeface="+mn-lt"/>
                <a:ea typeface="+mn-ea"/>
                <a:cs typeface="+mn-cs"/>
              </a:defRPr>
            </a:lvl4pPr>
            <a:lvl5pPr marL="1030288" indent="-173038" algn="l" defTabSz="914400" rtl="0" eaLnBrk="1" latinLnBrk="0" hangingPunct="1">
              <a:lnSpc>
                <a:spcPct val="90000"/>
              </a:lnSpc>
              <a:spcBef>
                <a:spcPts val="600"/>
              </a:spcBef>
              <a:buClr>
                <a:schemeClr val="accent1"/>
              </a:buClr>
              <a:buSzPct val="100000"/>
              <a:buFont typeface="Arial" pitchFamily="34" charset="0"/>
              <a:buChar char="•"/>
              <a:defRPr sz="1600" kern="1200">
                <a:solidFill>
                  <a:schemeClr val="tx1"/>
                </a:solidFill>
                <a:latin typeface="+mn-lt"/>
                <a:ea typeface="+mn-ea"/>
                <a:cs typeface="+mn-cs"/>
              </a:defRPr>
            </a:lvl5pPr>
            <a:lvl6pPr marL="1207008"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6pPr>
            <a:lvl7pPr marL="1380744"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7pPr>
            <a:lvl8pPr marL="1554480"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8pPr>
            <a:lvl9pPr marL="1728216"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9pPr>
          </a:lstStyle>
          <a:p>
            <a:pPr>
              <a:lnSpc>
                <a:spcPct val="150000"/>
              </a:lnSpc>
              <a:spcBef>
                <a:spcPts val="600"/>
              </a:spcBef>
            </a:pPr>
            <a:r>
              <a:rPr lang="en-US" sz="2400" dirty="0">
                <a:latin typeface="Arial" panose="020B0604020202020204" pitchFamily="34" charset="0"/>
                <a:cs typeface="Arial" panose="020B0604020202020204" pitchFamily="34" charset="0"/>
              </a:rPr>
              <a:t>Clear line of oversight in safety area</a:t>
            </a:r>
          </a:p>
          <a:p>
            <a:pPr>
              <a:lnSpc>
                <a:spcPct val="150000"/>
              </a:lnSpc>
              <a:spcBef>
                <a:spcPts val="600"/>
              </a:spcBef>
            </a:pPr>
            <a:r>
              <a:rPr lang="en-US" dirty="0">
                <a:latin typeface="Arial" panose="020B0604020202020204" pitchFamily="34" charset="0"/>
                <a:cs typeface="Arial" panose="020B0604020202020204" pitchFamily="34" charset="0"/>
              </a:rPr>
              <a:t>Sufficient safety resources to have “safety” on each jobsite (unannounced), at least one time a week</a:t>
            </a:r>
          </a:p>
          <a:p>
            <a:pPr>
              <a:lnSpc>
                <a:spcPct val="150000"/>
              </a:lnSpc>
              <a:spcBef>
                <a:spcPts val="600"/>
              </a:spcBef>
            </a:pPr>
            <a:r>
              <a:rPr lang="en-US" dirty="0">
                <a:latin typeface="Arial" panose="020B0604020202020204" pitchFamily="34" charset="0"/>
                <a:cs typeface="Arial" panose="020B0604020202020204" pitchFamily="34" charset="0"/>
              </a:rPr>
              <a:t>Effective </a:t>
            </a:r>
            <a:r>
              <a:rPr lang="en-US">
                <a:latin typeface="Arial" panose="020B0604020202020204" pitchFamily="34" charset="0"/>
                <a:cs typeface="Arial" panose="020B0604020202020204" pitchFamily="34" charset="0"/>
              </a:rPr>
              <a:t>safety enforcement</a:t>
            </a:r>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5195621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F6595F43-F1D8-1491-0A03-ACBAE3DC2B81}"/>
              </a:ext>
            </a:extLst>
          </p:cNvPr>
          <p:cNvSpPr/>
          <p:nvPr/>
        </p:nvSpPr>
        <p:spPr>
          <a:xfrm>
            <a:off x="357187" y="5507038"/>
            <a:ext cx="3429000" cy="10668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pic>
        <p:nvPicPr>
          <p:cNvPr id="8" name="Picture 7">
            <a:extLst>
              <a:ext uri="{FF2B5EF4-FFF2-40B4-BE49-F238E27FC236}">
                <a16:creationId xmlns:a16="http://schemas.microsoft.com/office/drawing/2014/main" id="{90195C2B-5DF5-F23D-6F9C-98921BEE191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5612" y="5562600"/>
            <a:ext cx="32004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Subtitle 2">
            <a:extLst>
              <a:ext uri="{FF2B5EF4-FFF2-40B4-BE49-F238E27FC236}">
                <a16:creationId xmlns:a16="http://schemas.microsoft.com/office/drawing/2014/main" id="{E8C01E17-EDD9-461B-1D79-A86824C3CEB2}"/>
              </a:ext>
            </a:extLst>
          </p:cNvPr>
          <p:cNvSpPr txBox="1">
            <a:spLocks/>
          </p:cNvSpPr>
          <p:nvPr/>
        </p:nvSpPr>
        <p:spPr>
          <a:xfrm>
            <a:off x="8224213" y="5029200"/>
            <a:ext cx="3543080" cy="1655762"/>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ct val="30000"/>
              </a:spcBef>
              <a:buClr>
                <a:schemeClr val="bg1"/>
              </a:buClr>
              <a:buSzPct val="70000"/>
              <a:buFont typeface="Arial" panose="020B0604020202020204" pitchFamily="34" charset="0"/>
              <a:buNone/>
              <a:defRPr sz="2400" kern="1200">
                <a:solidFill>
                  <a:schemeClr val="bg1"/>
                </a:solidFill>
                <a:latin typeface="+mn-lt"/>
                <a:ea typeface="+mn-ea"/>
                <a:cs typeface="+mn-cs"/>
              </a:defRPr>
            </a:lvl1pPr>
            <a:lvl2pPr marL="457200" indent="0" algn="ctr" defTabSz="914400" rtl="0" eaLnBrk="1" latinLnBrk="0" hangingPunct="1">
              <a:lnSpc>
                <a:spcPct val="90000"/>
              </a:lnSpc>
              <a:spcBef>
                <a:spcPct val="30000"/>
              </a:spcBef>
              <a:buClr>
                <a:schemeClr val="bg1"/>
              </a:buClr>
              <a:buSzPct val="70000"/>
              <a:buFont typeface="Arial" panose="020B0604020202020204" pitchFamily="34" charset="0"/>
              <a:buNone/>
              <a:defRPr sz="2000" kern="1200">
                <a:solidFill>
                  <a:schemeClr val="bg1"/>
                </a:solidFill>
                <a:latin typeface="+mn-lt"/>
                <a:ea typeface="+mn-ea"/>
                <a:cs typeface="+mn-cs"/>
              </a:defRPr>
            </a:lvl2pPr>
            <a:lvl3pPr marL="914400" indent="0" algn="ctr" defTabSz="914400" rtl="0" eaLnBrk="1" latinLnBrk="0" hangingPunct="1">
              <a:lnSpc>
                <a:spcPct val="90000"/>
              </a:lnSpc>
              <a:spcBef>
                <a:spcPct val="30000"/>
              </a:spcBef>
              <a:buClr>
                <a:schemeClr val="bg1"/>
              </a:buClr>
              <a:buSzPct val="70000"/>
              <a:buFont typeface="Arial" panose="020B0604020202020204" pitchFamily="34" charset="0"/>
              <a:buNone/>
              <a:defRPr sz="1800" kern="1200">
                <a:solidFill>
                  <a:schemeClr val="bg1"/>
                </a:solidFill>
                <a:latin typeface="+mn-lt"/>
                <a:ea typeface="+mn-ea"/>
                <a:cs typeface="+mn-cs"/>
              </a:defRPr>
            </a:lvl3pPr>
            <a:lvl4pPr marL="1371600" indent="0" algn="ctr" defTabSz="914400" rtl="0" eaLnBrk="1" latinLnBrk="0" hangingPunct="1">
              <a:lnSpc>
                <a:spcPct val="90000"/>
              </a:lnSpc>
              <a:spcBef>
                <a:spcPct val="30000"/>
              </a:spcBef>
              <a:buClr>
                <a:schemeClr val="bg1"/>
              </a:buClr>
              <a:buSzPct val="70000"/>
              <a:buFont typeface="Arial" panose="020B0604020202020204" pitchFamily="34" charset="0"/>
              <a:buNone/>
              <a:defRPr sz="1600" kern="1200">
                <a:solidFill>
                  <a:schemeClr val="bg1"/>
                </a:solidFill>
                <a:latin typeface="+mn-lt"/>
                <a:ea typeface="+mn-ea"/>
                <a:cs typeface="+mn-cs"/>
              </a:defRPr>
            </a:lvl4pPr>
            <a:lvl5pPr marL="1828800" indent="0" algn="ctr" defTabSz="914400" rtl="0" eaLnBrk="1" latinLnBrk="0" hangingPunct="1">
              <a:lnSpc>
                <a:spcPct val="90000"/>
              </a:lnSpc>
              <a:spcBef>
                <a:spcPct val="30000"/>
              </a:spcBef>
              <a:buClr>
                <a:schemeClr val="bg1"/>
              </a:buClr>
              <a:buSzPct val="70000"/>
              <a:buFont typeface="Arial" panose="020B0604020202020204" pitchFamily="34" charset="0"/>
              <a:buNone/>
              <a:defRPr sz="1600" kern="1200">
                <a:solidFill>
                  <a:schemeClr val="bg1"/>
                </a:solidFill>
                <a:latin typeface="+mn-lt"/>
                <a:ea typeface="+mn-ea"/>
                <a:cs typeface="+mn-cs"/>
              </a:defRPr>
            </a:lvl5pPr>
            <a:lvl6pPr marL="2286000" indent="0" algn="ctr" defTabSz="914400" rtl="0" eaLnBrk="1" latinLnBrk="0" hangingPunct="1">
              <a:lnSpc>
                <a:spcPct val="90000"/>
              </a:lnSpc>
              <a:spcBef>
                <a:spcPct val="30000"/>
              </a:spcBef>
              <a:buClr>
                <a:schemeClr val="bg1"/>
              </a:buClr>
              <a:buSzPct val="70000"/>
              <a:buFont typeface="Arial" panose="020B0604020202020204" pitchFamily="34" charset="0"/>
              <a:buNone/>
              <a:defRPr sz="1600" kern="1200">
                <a:solidFill>
                  <a:schemeClr val="bg2"/>
                </a:solidFill>
                <a:latin typeface="+mn-lt"/>
                <a:ea typeface="+mn-ea"/>
                <a:cs typeface="+mn-cs"/>
              </a:defRPr>
            </a:lvl6pPr>
            <a:lvl7pPr marL="2743200" indent="0" algn="ctr" defTabSz="914400" rtl="0" eaLnBrk="1" latinLnBrk="0" hangingPunct="1">
              <a:lnSpc>
                <a:spcPct val="90000"/>
              </a:lnSpc>
              <a:spcBef>
                <a:spcPct val="30000"/>
              </a:spcBef>
              <a:buClr>
                <a:schemeClr val="bg1"/>
              </a:buClr>
              <a:buSzPct val="70000"/>
              <a:buFont typeface="Arial" panose="020B0604020202020204" pitchFamily="34" charset="0"/>
              <a:buNone/>
              <a:defRPr sz="1600" kern="1200">
                <a:solidFill>
                  <a:schemeClr val="bg2"/>
                </a:solidFill>
                <a:latin typeface="+mn-lt"/>
                <a:ea typeface="+mn-ea"/>
                <a:cs typeface="+mn-cs"/>
              </a:defRPr>
            </a:lvl7pPr>
            <a:lvl8pPr marL="3200400" indent="0" algn="ctr" defTabSz="914400" rtl="0" eaLnBrk="1" latinLnBrk="0" hangingPunct="1">
              <a:lnSpc>
                <a:spcPct val="90000"/>
              </a:lnSpc>
              <a:spcBef>
                <a:spcPct val="30000"/>
              </a:spcBef>
              <a:buClr>
                <a:schemeClr val="bg1"/>
              </a:buClr>
              <a:buSzPct val="70000"/>
              <a:buFont typeface="Arial" panose="020B0604020202020204" pitchFamily="34" charset="0"/>
              <a:buNone/>
              <a:defRPr sz="1600" kern="1200">
                <a:solidFill>
                  <a:schemeClr val="bg2"/>
                </a:solidFill>
                <a:latin typeface="+mn-lt"/>
                <a:ea typeface="+mn-ea"/>
                <a:cs typeface="+mn-cs"/>
              </a:defRPr>
            </a:lvl8pPr>
            <a:lvl9pPr marL="3657600" indent="0" algn="ctr" defTabSz="914400" rtl="0" eaLnBrk="1" latinLnBrk="0" hangingPunct="1">
              <a:lnSpc>
                <a:spcPct val="90000"/>
              </a:lnSpc>
              <a:spcBef>
                <a:spcPct val="30000"/>
              </a:spcBef>
              <a:buClr>
                <a:schemeClr val="bg1"/>
              </a:buClr>
              <a:buSzPct val="70000"/>
              <a:buFont typeface="Arial" panose="020B0604020202020204" pitchFamily="34" charset="0"/>
              <a:buNone/>
              <a:defRPr sz="1600" kern="1200">
                <a:solidFill>
                  <a:schemeClr val="bg2"/>
                </a:solidFill>
                <a:latin typeface="+mn-lt"/>
                <a:ea typeface="+mn-ea"/>
                <a:cs typeface="+mn-cs"/>
              </a:defRPr>
            </a:lvl9pPr>
          </a:lstStyle>
          <a:p>
            <a:pPr algn="r">
              <a:lnSpc>
                <a:spcPct val="110000"/>
              </a:lnSpc>
              <a:spcBef>
                <a:spcPts val="0"/>
              </a:spcBef>
            </a:pPr>
            <a:r>
              <a:rPr lang="en-US" sz="1500" b="1" dirty="0">
                <a:solidFill>
                  <a:schemeClr val="tx1"/>
                </a:solidFill>
                <a:latin typeface="+mj-lt"/>
              </a:rPr>
              <a:t>Gary W. Auman, Esq.</a:t>
            </a:r>
          </a:p>
          <a:p>
            <a:pPr algn="r">
              <a:lnSpc>
                <a:spcPct val="110000"/>
              </a:lnSpc>
              <a:spcBef>
                <a:spcPts val="0"/>
              </a:spcBef>
            </a:pPr>
            <a:r>
              <a:rPr lang="en-US" sz="1500" b="1" dirty="0">
                <a:solidFill>
                  <a:schemeClr val="tx1"/>
                </a:solidFill>
                <a:latin typeface="+mj-lt"/>
              </a:rPr>
              <a:t>AUMAN MAHAN &amp; FURRY</a:t>
            </a:r>
          </a:p>
          <a:p>
            <a:pPr algn="r">
              <a:lnSpc>
                <a:spcPct val="110000"/>
              </a:lnSpc>
              <a:spcBef>
                <a:spcPts val="0"/>
              </a:spcBef>
            </a:pPr>
            <a:r>
              <a:rPr lang="en-US" sz="1500" b="1" dirty="0">
                <a:solidFill>
                  <a:schemeClr val="tx1"/>
                </a:solidFill>
                <a:latin typeface="+mj-lt"/>
              </a:rPr>
              <a:t>110 N. Main St., Ste. 1000</a:t>
            </a:r>
          </a:p>
          <a:p>
            <a:pPr algn="r">
              <a:lnSpc>
                <a:spcPct val="110000"/>
              </a:lnSpc>
              <a:spcBef>
                <a:spcPts val="0"/>
              </a:spcBef>
            </a:pPr>
            <a:r>
              <a:rPr lang="en-US" sz="1500" b="1" dirty="0">
                <a:solidFill>
                  <a:schemeClr val="tx1"/>
                </a:solidFill>
                <a:latin typeface="+mj-lt"/>
              </a:rPr>
              <a:t>Dayton, OH 45402</a:t>
            </a:r>
          </a:p>
          <a:p>
            <a:pPr algn="r">
              <a:lnSpc>
                <a:spcPct val="110000"/>
              </a:lnSpc>
              <a:spcBef>
                <a:spcPts val="0"/>
              </a:spcBef>
            </a:pPr>
            <a:r>
              <a:rPr lang="en-US" sz="1500" b="1" dirty="0">
                <a:solidFill>
                  <a:schemeClr val="tx1"/>
                </a:solidFill>
                <a:latin typeface="+mj-lt"/>
              </a:rPr>
              <a:t>(937) 223-6003</a:t>
            </a:r>
          </a:p>
          <a:p>
            <a:pPr algn="r">
              <a:lnSpc>
                <a:spcPct val="110000"/>
              </a:lnSpc>
              <a:spcBef>
                <a:spcPts val="0"/>
              </a:spcBef>
            </a:pPr>
            <a:r>
              <a:rPr lang="en-US" sz="1500" b="1" dirty="0">
                <a:solidFill>
                  <a:schemeClr val="tx1"/>
                </a:solidFill>
                <a:latin typeface="+mj-lt"/>
              </a:rPr>
              <a:t>gwa@amfdayton.com</a:t>
            </a:r>
          </a:p>
        </p:txBody>
      </p:sp>
      <p:sp>
        <p:nvSpPr>
          <p:cNvPr id="10" name="TextBox 9">
            <a:extLst>
              <a:ext uri="{FF2B5EF4-FFF2-40B4-BE49-F238E27FC236}">
                <a16:creationId xmlns:a16="http://schemas.microsoft.com/office/drawing/2014/main" id="{6533D909-9EAE-A185-9451-0EB34454DE2E}"/>
              </a:ext>
            </a:extLst>
          </p:cNvPr>
          <p:cNvSpPr txBox="1"/>
          <p:nvPr/>
        </p:nvSpPr>
        <p:spPr>
          <a:xfrm>
            <a:off x="2894012" y="1295400"/>
            <a:ext cx="6514872" cy="2585323"/>
          </a:xfrm>
          <a:prstGeom prst="rect">
            <a:avLst/>
          </a:prstGeom>
          <a:noFill/>
        </p:spPr>
        <p:txBody>
          <a:bodyPr wrap="square" rtlCol="0">
            <a:spAutoFit/>
          </a:bodyPr>
          <a:lstStyle/>
          <a:p>
            <a:pPr algn="ctr"/>
            <a:r>
              <a:rPr lang="en-US" sz="5400" dirty="0"/>
              <a:t>Thank you!</a:t>
            </a:r>
          </a:p>
          <a:p>
            <a:pPr algn="ctr"/>
            <a:endParaRPr lang="en-US" sz="5400" dirty="0"/>
          </a:p>
          <a:p>
            <a:pPr algn="ctr"/>
            <a:r>
              <a:rPr lang="en-US" sz="5400" dirty="0"/>
              <a:t>Questions?</a:t>
            </a:r>
          </a:p>
        </p:txBody>
      </p:sp>
    </p:spTree>
    <p:extLst>
      <p:ext uri="{BB962C8B-B14F-4D97-AF65-F5344CB8AC3E}">
        <p14:creationId xmlns:p14="http://schemas.microsoft.com/office/powerpoint/2010/main" val="11085069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2">
            <a:extLst>
              <a:ext uri="{FF2B5EF4-FFF2-40B4-BE49-F238E27FC236}">
                <a16:creationId xmlns:a16="http://schemas.microsoft.com/office/drawing/2014/main" id="{4E419DF5-CCC1-4994-663D-4A24EE2D86F7}"/>
              </a:ext>
            </a:extLst>
          </p:cNvPr>
          <p:cNvSpPr>
            <a:spLocks noGrp="1"/>
          </p:cNvSpPr>
          <p:nvPr>
            <p:ph type="title"/>
          </p:nvPr>
        </p:nvSpPr>
        <p:spPr>
          <a:xfrm>
            <a:off x="1217612" y="414527"/>
            <a:ext cx="9875463" cy="999746"/>
          </a:xfrm>
        </p:spPr>
        <p:txBody>
          <a:bodyPr>
            <a:normAutofit/>
          </a:bodyPr>
          <a:lstStyle/>
          <a:p>
            <a:r>
              <a:rPr lang="en-US" sz="5400" dirty="0"/>
              <a:t>2024 OSHA Top 10</a:t>
            </a:r>
          </a:p>
        </p:txBody>
      </p:sp>
      <p:sp>
        <p:nvSpPr>
          <p:cNvPr id="7" name="Content Placeholder 3">
            <a:extLst>
              <a:ext uri="{FF2B5EF4-FFF2-40B4-BE49-F238E27FC236}">
                <a16:creationId xmlns:a16="http://schemas.microsoft.com/office/drawing/2014/main" id="{5C1227BC-FB97-FF0D-0382-12750AA337D3}"/>
              </a:ext>
            </a:extLst>
          </p:cNvPr>
          <p:cNvSpPr txBox="1">
            <a:spLocks/>
          </p:cNvSpPr>
          <p:nvPr/>
        </p:nvSpPr>
        <p:spPr>
          <a:xfrm>
            <a:off x="1217612" y="1609346"/>
            <a:ext cx="9167574" cy="5941360"/>
          </a:xfrm>
          <a:prstGeom prst="rect">
            <a:avLst/>
          </a:prstGeom>
        </p:spPr>
        <p:txBody>
          <a:bodyPr>
            <a:normAutofit/>
          </a:bodyPr>
          <a:lstStyle>
            <a:lvl1pPr marL="223838" indent="-223838" algn="l" defTabSz="914400" rtl="0" eaLnBrk="1" latinLnBrk="0" hangingPunct="1">
              <a:lnSpc>
                <a:spcPct val="90000"/>
              </a:lnSpc>
              <a:spcBef>
                <a:spcPts val="1800"/>
              </a:spcBef>
              <a:buClr>
                <a:schemeClr val="accent1"/>
              </a:buClr>
              <a:buSzPct val="100000"/>
              <a:buFont typeface="Arial" pitchFamily="34" charset="0"/>
              <a:buChar char="•"/>
              <a:defRPr sz="2400" kern="1200">
                <a:solidFill>
                  <a:schemeClr val="tx1"/>
                </a:solidFill>
                <a:latin typeface="+mn-lt"/>
                <a:ea typeface="+mn-ea"/>
                <a:cs typeface="+mn-cs"/>
              </a:defRPr>
            </a:lvl1pPr>
            <a:lvl2pPr marL="463550" indent="-231775" algn="l" defTabSz="914400" rtl="0" eaLnBrk="1" latinLnBrk="0" hangingPunct="1">
              <a:lnSpc>
                <a:spcPct val="90000"/>
              </a:lnSpc>
              <a:spcBef>
                <a:spcPts val="1200"/>
              </a:spcBef>
              <a:buClr>
                <a:schemeClr val="accent1"/>
              </a:buClr>
              <a:buSzPct val="100000"/>
              <a:buFont typeface="Arial" pitchFamily="34" charset="0"/>
              <a:buChar char="•"/>
              <a:defRPr sz="2000" kern="1200">
                <a:solidFill>
                  <a:schemeClr val="tx1"/>
                </a:solidFill>
                <a:latin typeface="+mn-lt"/>
                <a:ea typeface="+mn-ea"/>
                <a:cs typeface="+mn-cs"/>
              </a:defRPr>
            </a:lvl2pPr>
            <a:lvl3pPr marL="682625" indent="-219075" algn="l" defTabSz="914400" rtl="0" eaLnBrk="1" latinLnBrk="0" hangingPunct="1">
              <a:lnSpc>
                <a:spcPct val="90000"/>
              </a:lnSpc>
              <a:spcBef>
                <a:spcPts val="600"/>
              </a:spcBef>
              <a:buClr>
                <a:schemeClr val="accent1"/>
              </a:buClr>
              <a:buSzPct val="100000"/>
              <a:buFont typeface="Arial" pitchFamily="34" charset="0"/>
              <a:buChar char="•"/>
              <a:defRPr sz="1800" kern="1200">
                <a:solidFill>
                  <a:schemeClr val="tx1"/>
                </a:solidFill>
                <a:latin typeface="+mn-lt"/>
                <a:ea typeface="+mn-ea"/>
                <a:cs typeface="+mn-cs"/>
              </a:defRPr>
            </a:lvl3pPr>
            <a:lvl4pPr marL="857250" indent="-174625" algn="l" defTabSz="914400" rtl="0" eaLnBrk="1" latinLnBrk="0" hangingPunct="1">
              <a:lnSpc>
                <a:spcPct val="90000"/>
              </a:lnSpc>
              <a:spcBef>
                <a:spcPts val="600"/>
              </a:spcBef>
              <a:buClr>
                <a:schemeClr val="accent1"/>
              </a:buClr>
              <a:buSzPct val="100000"/>
              <a:buFont typeface="Arial" pitchFamily="34" charset="0"/>
              <a:buChar char="•"/>
              <a:defRPr sz="1600" kern="1200">
                <a:solidFill>
                  <a:schemeClr val="tx1"/>
                </a:solidFill>
                <a:latin typeface="+mn-lt"/>
                <a:ea typeface="+mn-ea"/>
                <a:cs typeface="+mn-cs"/>
              </a:defRPr>
            </a:lvl4pPr>
            <a:lvl5pPr marL="1030288" indent="-173038" algn="l" defTabSz="914400" rtl="0" eaLnBrk="1" latinLnBrk="0" hangingPunct="1">
              <a:lnSpc>
                <a:spcPct val="90000"/>
              </a:lnSpc>
              <a:spcBef>
                <a:spcPts val="600"/>
              </a:spcBef>
              <a:buClr>
                <a:schemeClr val="accent1"/>
              </a:buClr>
              <a:buSzPct val="100000"/>
              <a:buFont typeface="Arial" pitchFamily="34" charset="0"/>
              <a:buChar char="•"/>
              <a:defRPr sz="1600" kern="1200">
                <a:solidFill>
                  <a:schemeClr val="tx1"/>
                </a:solidFill>
                <a:latin typeface="+mn-lt"/>
                <a:ea typeface="+mn-ea"/>
                <a:cs typeface="+mn-cs"/>
              </a:defRPr>
            </a:lvl5pPr>
            <a:lvl6pPr marL="1207008"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6pPr>
            <a:lvl7pPr marL="1380744"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7pPr>
            <a:lvl8pPr marL="1554480"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8pPr>
            <a:lvl9pPr marL="1728216"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9pPr>
          </a:lstStyle>
          <a:p>
            <a:pPr marL="457200" indent="-457200">
              <a:spcBef>
                <a:spcPts val="400"/>
              </a:spcBef>
              <a:buFont typeface="Arial" pitchFamily="34" charset="0"/>
              <a:buAutoNum type="arabicPeriod"/>
            </a:pPr>
            <a:r>
              <a:rPr lang="en-US" dirty="0">
                <a:latin typeface="Arial" panose="020B0604020202020204" pitchFamily="34" charset="0"/>
                <a:cs typeface="Arial" panose="020B0604020202020204" pitchFamily="34" charset="0"/>
              </a:rPr>
              <a:t>Fall Protection - General Requirements (1926.501): 6,307 violations</a:t>
            </a:r>
          </a:p>
          <a:p>
            <a:pPr marL="457200" indent="-457200">
              <a:spcBef>
                <a:spcPts val="400"/>
              </a:spcBef>
              <a:buFont typeface="Arial" pitchFamily="34" charset="0"/>
              <a:buAutoNum type="arabicPeriod"/>
            </a:pPr>
            <a:r>
              <a:rPr lang="en-US" dirty="0">
                <a:latin typeface="Arial" panose="020B0604020202020204" pitchFamily="34" charset="0"/>
                <a:cs typeface="Arial" panose="020B0604020202020204" pitchFamily="34" charset="0"/>
              </a:rPr>
              <a:t>Hazard Communication - (1610.1200): 2,888 violations</a:t>
            </a:r>
          </a:p>
          <a:p>
            <a:pPr marL="457200" indent="-457200">
              <a:spcBef>
                <a:spcPts val="400"/>
              </a:spcBef>
              <a:buFont typeface="Arial" pitchFamily="34" charset="0"/>
              <a:buAutoNum type="arabicPeriod"/>
            </a:pPr>
            <a:r>
              <a:rPr lang="en-US" dirty="0">
                <a:latin typeface="Arial" panose="020B0604020202020204" pitchFamily="34" charset="0"/>
                <a:cs typeface="Arial" panose="020B0604020202020204" pitchFamily="34" charset="0"/>
              </a:rPr>
              <a:t>Ladders - (1926.1053): 2,573 violations</a:t>
            </a:r>
          </a:p>
          <a:p>
            <a:pPr marL="457200" indent="-457200">
              <a:spcBef>
                <a:spcPts val="400"/>
              </a:spcBef>
              <a:buFont typeface="Arial" pitchFamily="34" charset="0"/>
              <a:buAutoNum type="arabicPeriod"/>
            </a:pPr>
            <a:r>
              <a:rPr lang="en-US" dirty="0">
                <a:latin typeface="Arial" panose="020B0604020202020204" pitchFamily="34" charset="0"/>
                <a:cs typeface="Arial" panose="020B0604020202020204" pitchFamily="34" charset="0"/>
              </a:rPr>
              <a:t>Respiratory Protection - (1910.134): 2,470 violations</a:t>
            </a:r>
          </a:p>
          <a:p>
            <a:pPr marL="457200" indent="-457200">
              <a:spcBef>
                <a:spcPts val="400"/>
              </a:spcBef>
              <a:buFont typeface="Arial" pitchFamily="34" charset="0"/>
              <a:buAutoNum type="arabicPeriod"/>
            </a:pPr>
            <a:r>
              <a:rPr lang="en-US" dirty="0">
                <a:latin typeface="Arial" panose="020B0604020202020204" pitchFamily="34" charset="0"/>
                <a:cs typeface="Arial" panose="020B0604020202020204" pitchFamily="34" charset="0"/>
              </a:rPr>
              <a:t>Lockout/Tagout  - (1910.147): 2,443 violations</a:t>
            </a:r>
          </a:p>
          <a:p>
            <a:pPr marL="457200" indent="-457200">
              <a:spcBef>
                <a:spcPts val="400"/>
              </a:spcBef>
              <a:buFont typeface="Arial" pitchFamily="34" charset="0"/>
              <a:buAutoNum type="arabicPeriod"/>
            </a:pPr>
            <a:r>
              <a:rPr lang="en-US" dirty="0">
                <a:latin typeface="Arial" panose="020B0604020202020204" pitchFamily="34" charset="0"/>
                <a:cs typeface="Arial" panose="020B0604020202020204" pitchFamily="34" charset="0"/>
              </a:rPr>
              <a:t>Powered Industrial Trucks  - (1910.178): 2,248 violations</a:t>
            </a:r>
          </a:p>
          <a:p>
            <a:pPr marL="457200" indent="-457200">
              <a:spcBef>
                <a:spcPts val="400"/>
              </a:spcBef>
              <a:buFont typeface="Arial" pitchFamily="34" charset="0"/>
              <a:buAutoNum type="arabicPeriod"/>
            </a:pPr>
            <a:r>
              <a:rPr lang="en-US" dirty="0">
                <a:latin typeface="Arial" panose="020B0604020202020204" pitchFamily="34" charset="0"/>
                <a:cs typeface="Arial" panose="020B0604020202020204" pitchFamily="34" charset="0"/>
              </a:rPr>
              <a:t>Fall Protection - Training Requirements (1926.503): 2,050 violations</a:t>
            </a:r>
          </a:p>
          <a:p>
            <a:pPr marL="457200" indent="-457200">
              <a:spcBef>
                <a:spcPts val="400"/>
              </a:spcBef>
              <a:buFont typeface="Arial" pitchFamily="34" charset="0"/>
              <a:buAutoNum type="arabicPeriod"/>
            </a:pPr>
            <a:r>
              <a:rPr lang="en-US" dirty="0">
                <a:latin typeface="Arial" panose="020B0604020202020204" pitchFamily="34" charset="0"/>
                <a:cs typeface="Arial" panose="020B0604020202020204" pitchFamily="34" charset="0"/>
              </a:rPr>
              <a:t>Scaffolding  - (1926.451): 1,873 violations</a:t>
            </a:r>
          </a:p>
          <a:p>
            <a:pPr marL="457200" indent="-457200">
              <a:spcBef>
                <a:spcPts val="400"/>
              </a:spcBef>
              <a:buFont typeface="Arial" pitchFamily="34" charset="0"/>
              <a:buAutoNum type="arabicPeriod"/>
            </a:pPr>
            <a:r>
              <a:rPr lang="en-US" dirty="0">
                <a:latin typeface="Arial" panose="020B0604020202020204" pitchFamily="34" charset="0"/>
                <a:cs typeface="Arial" panose="020B0604020202020204" pitchFamily="34" charset="0"/>
              </a:rPr>
              <a:t>Personal Protective and Lifesaving Equipment – Eye and Face Protection - (1926.102): 1,814 violations</a:t>
            </a:r>
          </a:p>
          <a:p>
            <a:pPr marL="457200" indent="-457200">
              <a:spcBef>
                <a:spcPts val="400"/>
              </a:spcBef>
              <a:buFont typeface="Arial" pitchFamily="34" charset="0"/>
              <a:buAutoNum type="arabicPeriod"/>
            </a:pPr>
            <a:r>
              <a:rPr lang="en-US" dirty="0">
                <a:latin typeface="Arial" panose="020B0604020202020204" pitchFamily="34" charset="0"/>
                <a:cs typeface="Arial" panose="020B0604020202020204" pitchFamily="34" charset="0"/>
              </a:rPr>
              <a:t>Machine Guarding - (1910.212): 1,541 violations</a:t>
            </a:r>
          </a:p>
        </p:txBody>
      </p:sp>
    </p:spTree>
    <p:extLst>
      <p:ext uri="{BB962C8B-B14F-4D97-AF65-F5344CB8AC3E}">
        <p14:creationId xmlns:p14="http://schemas.microsoft.com/office/powerpoint/2010/main" val="21391325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F15C05-F6FE-CE75-A280-55CFC9FD610C}"/>
            </a:ext>
          </a:extLst>
        </p:cNvPr>
        <p:cNvGrpSpPr/>
        <p:nvPr/>
      </p:nvGrpSpPr>
      <p:grpSpPr>
        <a:xfrm>
          <a:off x="0" y="0"/>
          <a:ext cx="0" cy="0"/>
          <a:chOff x="0" y="0"/>
          <a:chExt cx="0" cy="0"/>
        </a:xfrm>
      </p:grpSpPr>
      <p:sp>
        <p:nvSpPr>
          <p:cNvPr id="6" name="Title 2">
            <a:extLst>
              <a:ext uri="{FF2B5EF4-FFF2-40B4-BE49-F238E27FC236}">
                <a16:creationId xmlns:a16="http://schemas.microsoft.com/office/drawing/2014/main" id="{94CBC171-6E72-DDC8-9662-ED5D6926301B}"/>
              </a:ext>
            </a:extLst>
          </p:cNvPr>
          <p:cNvSpPr>
            <a:spLocks noGrp="1"/>
          </p:cNvSpPr>
          <p:nvPr>
            <p:ph type="title"/>
          </p:nvPr>
        </p:nvSpPr>
        <p:spPr>
          <a:xfrm>
            <a:off x="1378152" y="409954"/>
            <a:ext cx="9875463" cy="999746"/>
          </a:xfrm>
        </p:spPr>
        <p:txBody>
          <a:bodyPr>
            <a:normAutofit/>
          </a:bodyPr>
          <a:lstStyle/>
          <a:p>
            <a:r>
              <a:rPr lang="en-US" sz="5400" dirty="0"/>
              <a:t>Why are These the Top 10?</a:t>
            </a:r>
          </a:p>
        </p:txBody>
      </p:sp>
      <p:sp>
        <p:nvSpPr>
          <p:cNvPr id="7" name="Content Placeholder 3">
            <a:extLst>
              <a:ext uri="{FF2B5EF4-FFF2-40B4-BE49-F238E27FC236}">
                <a16:creationId xmlns:a16="http://schemas.microsoft.com/office/drawing/2014/main" id="{D6920E56-BAA7-BA9C-9D38-1F0CE7811FB3}"/>
              </a:ext>
            </a:extLst>
          </p:cNvPr>
          <p:cNvSpPr txBox="1">
            <a:spLocks/>
          </p:cNvSpPr>
          <p:nvPr/>
        </p:nvSpPr>
        <p:spPr>
          <a:xfrm>
            <a:off x="1370012" y="1752600"/>
            <a:ext cx="9167574" cy="5941360"/>
          </a:xfrm>
          <a:prstGeom prst="rect">
            <a:avLst/>
          </a:prstGeom>
        </p:spPr>
        <p:txBody>
          <a:bodyPr>
            <a:normAutofit/>
          </a:bodyPr>
          <a:lstStyle>
            <a:lvl1pPr marL="223838" indent="-223838" algn="l" defTabSz="914400" rtl="0" eaLnBrk="1" latinLnBrk="0" hangingPunct="1">
              <a:lnSpc>
                <a:spcPct val="90000"/>
              </a:lnSpc>
              <a:spcBef>
                <a:spcPts val="1800"/>
              </a:spcBef>
              <a:buClr>
                <a:schemeClr val="accent1"/>
              </a:buClr>
              <a:buSzPct val="100000"/>
              <a:buFont typeface="Arial" pitchFamily="34" charset="0"/>
              <a:buChar char="•"/>
              <a:defRPr sz="2400" kern="1200">
                <a:solidFill>
                  <a:schemeClr val="tx1"/>
                </a:solidFill>
                <a:latin typeface="+mn-lt"/>
                <a:ea typeface="+mn-ea"/>
                <a:cs typeface="+mn-cs"/>
              </a:defRPr>
            </a:lvl1pPr>
            <a:lvl2pPr marL="463550" indent="-231775" algn="l" defTabSz="914400" rtl="0" eaLnBrk="1" latinLnBrk="0" hangingPunct="1">
              <a:lnSpc>
                <a:spcPct val="90000"/>
              </a:lnSpc>
              <a:spcBef>
                <a:spcPts val="1200"/>
              </a:spcBef>
              <a:buClr>
                <a:schemeClr val="accent1"/>
              </a:buClr>
              <a:buSzPct val="100000"/>
              <a:buFont typeface="Arial" pitchFamily="34" charset="0"/>
              <a:buChar char="•"/>
              <a:defRPr sz="2000" kern="1200">
                <a:solidFill>
                  <a:schemeClr val="tx1"/>
                </a:solidFill>
                <a:latin typeface="+mn-lt"/>
                <a:ea typeface="+mn-ea"/>
                <a:cs typeface="+mn-cs"/>
              </a:defRPr>
            </a:lvl2pPr>
            <a:lvl3pPr marL="682625" indent="-219075" algn="l" defTabSz="914400" rtl="0" eaLnBrk="1" latinLnBrk="0" hangingPunct="1">
              <a:lnSpc>
                <a:spcPct val="90000"/>
              </a:lnSpc>
              <a:spcBef>
                <a:spcPts val="600"/>
              </a:spcBef>
              <a:buClr>
                <a:schemeClr val="accent1"/>
              </a:buClr>
              <a:buSzPct val="100000"/>
              <a:buFont typeface="Arial" pitchFamily="34" charset="0"/>
              <a:buChar char="•"/>
              <a:defRPr sz="1800" kern="1200">
                <a:solidFill>
                  <a:schemeClr val="tx1"/>
                </a:solidFill>
                <a:latin typeface="+mn-lt"/>
                <a:ea typeface="+mn-ea"/>
                <a:cs typeface="+mn-cs"/>
              </a:defRPr>
            </a:lvl3pPr>
            <a:lvl4pPr marL="857250" indent="-174625" algn="l" defTabSz="914400" rtl="0" eaLnBrk="1" latinLnBrk="0" hangingPunct="1">
              <a:lnSpc>
                <a:spcPct val="90000"/>
              </a:lnSpc>
              <a:spcBef>
                <a:spcPts val="600"/>
              </a:spcBef>
              <a:buClr>
                <a:schemeClr val="accent1"/>
              </a:buClr>
              <a:buSzPct val="100000"/>
              <a:buFont typeface="Arial" pitchFamily="34" charset="0"/>
              <a:buChar char="•"/>
              <a:defRPr sz="1600" kern="1200">
                <a:solidFill>
                  <a:schemeClr val="tx1"/>
                </a:solidFill>
                <a:latin typeface="+mn-lt"/>
                <a:ea typeface="+mn-ea"/>
                <a:cs typeface="+mn-cs"/>
              </a:defRPr>
            </a:lvl4pPr>
            <a:lvl5pPr marL="1030288" indent="-173038" algn="l" defTabSz="914400" rtl="0" eaLnBrk="1" latinLnBrk="0" hangingPunct="1">
              <a:lnSpc>
                <a:spcPct val="90000"/>
              </a:lnSpc>
              <a:spcBef>
                <a:spcPts val="600"/>
              </a:spcBef>
              <a:buClr>
                <a:schemeClr val="accent1"/>
              </a:buClr>
              <a:buSzPct val="100000"/>
              <a:buFont typeface="Arial" pitchFamily="34" charset="0"/>
              <a:buChar char="•"/>
              <a:defRPr sz="1600" kern="1200">
                <a:solidFill>
                  <a:schemeClr val="tx1"/>
                </a:solidFill>
                <a:latin typeface="+mn-lt"/>
                <a:ea typeface="+mn-ea"/>
                <a:cs typeface="+mn-cs"/>
              </a:defRPr>
            </a:lvl5pPr>
            <a:lvl6pPr marL="1207008"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6pPr>
            <a:lvl7pPr marL="1380744"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7pPr>
            <a:lvl8pPr marL="1554480"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8pPr>
            <a:lvl9pPr marL="1728216"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9pPr>
          </a:lstStyle>
          <a:p>
            <a:pPr>
              <a:lnSpc>
                <a:spcPct val="150000"/>
              </a:lnSpc>
              <a:spcBef>
                <a:spcPts val="0"/>
              </a:spcBef>
            </a:pPr>
            <a:r>
              <a:rPr lang="en-US" dirty="0">
                <a:latin typeface="Arial" panose="020B0604020202020204" pitchFamily="34" charset="0"/>
                <a:cs typeface="Arial" panose="020B0604020202020204" pitchFamily="34" charset="0"/>
              </a:rPr>
              <a:t>Employers do not insist on safety</a:t>
            </a:r>
          </a:p>
          <a:p>
            <a:pPr>
              <a:lnSpc>
                <a:spcPct val="150000"/>
              </a:lnSpc>
              <a:spcBef>
                <a:spcPts val="0"/>
              </a:spcBef>
            </a:pPr>
            <a:r>
              <a:rPr lang="en-US" dirty="0">
                <a:latin typeface="Arial" panose="020B0604020202020204" pitchFamily="34" charset="0"/>
                <a:cs typeface="Arial" panose="020B0604020202020204" pitchFamily="34" charset="0"/>
              </a:rPr>
              <a:t>Employers do not train &amp; test</a:t>
            </a:r>
          </a:p>
          <a:p>
            <a:pPr>
              <a:lnSpc>
                <a:spcPct val="150000"/>
              </a:lnSpc>
              <a:spcBef>
                <a:spcPts val="0"/>
              </a:spcBef>
            </a:pPr>
            <a:r>
              <a:rPr lang="en-US" dirty="0">
                <a:latin typeface="Arial" panose="020B0604020202020204" pitchFamily="34" charset="0"/>
                <a:cs typeface="Arial" panose="020B0604020202020204" pitchFamily="34" charset="0"/>
              </a:rPr>
              <a:t>Employers do not enforce</a:t>
            </a:r>
          </a:p>
          <a:p>
            <a:pPr>
              <a:lnSpc>
                <a:spcPct val="150000"/>
              </a:lnSpc>
              <a:spcBef>
                <a:spcPts val="0"/>
              </a:spcBef>
            </a:pPr>
            <a:r>
              <a:rPr lang="en-US" dirty="0">
                <a:latin typeface="Arial" panose="020B0604020202020204" pitchFamily="34" charset="0"/>
                <a:cs typeface="Arial" panose="020B0604020202020204" pitchFamily="34" charset="0"/>
              </a:rPr>
              <a:t>Employees take shortcuts and chances</a:t>
            </a:r>
          </a:p>
          <a:p>
            <a:pPr>
              <a:lnSpc>
                <a:spcPct val="150000"/>
              </a:lnSpc>
              <a:spcBef>
                <a:spcPts val="0"/>
              </a:spcBef>
            </a:pPr>
            <a:r>
              <a:rPr lang="en-US" dirty="0">
                <a:latin typeface="Arial" panose="020B0604020202020204" pitchFamily="34" charset="0"/>
                <a:cs typeface="Arial" panose="020B0604020202020204" pitchFamily="34" charset="0"/>
              </a:rPr>
              <a:t>Lack of oversight</a:t>
            </a:r>
          </a:p>
        </p:txBody>
      </p:sp>
    </p:spTree>
    <p:extLst>
      <p:ext uri="{BB962C8B-B14F-4D97-AF65-F5344CB8AC3E}">
        <p14:creationId xmlns:p14="http://schemas.microsoft.com/office/powerpoint/2010/main" val="6231065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738967-8C5C-24FC-81E5-FF34FC800A1A}"/>
            </a:ext>
          </a:extLst>
        </p:cNvPr>
        <p:cNvGrpSpPr/>
        <p:nvPr/>
      </p:nvGrpSpPr>
      <p:grpSpPr>
        <a:xfrm>
          <a:off x="0" y="0"/>
          <a:ext cx="0" cy="0"/>
          <a:chOff x="0" y="0"/>
          <a:chExt cx="0" cy="0"/>
        </a:xfrm>
      </p:grpSpPr>
      <p:sp>
        <p:nvSpPr>
          <p:cNvPr id="6" name="Title 2">
            <a:extLst>
              <a:ext uri="{FF2B5EF4-FFF2-40B4-BE49-F238E27FC236}">
                <a16:creationId xmlns:a16="http://schemas.microsoft.com/office/drawing/2014/main" id="{8BBA1C72-42A4-C5E8-CDC0-89E90BDFCB23}"/>
              </a:ext>
            </a:extLst>
          </p:cNvPr>
          <p:cNvSpPr>
            <a:spLocks noGrp="1"/>
          </p:cNvSpPr>
          <p:nvPr>
            <p:ph type="title"/>
          </p:nvPr>
        </p:nvSpPr>
        <p:spPr>
          <a:xfrm>
            <a:off x="1378152" y="409954"/>
            <a:ext cx="9875463" cy="999746"/>
          </a:xfrm>
        </p:spPr>
        <p:txBody>
          <a:bodyPr>
            <a:normAutofit/>
          </a:bodyPr>
          <a:lstStyle/>
          <a:p>
            <a:r>
              <a:rPr lang="en-US" sz="5400" dirty="0"/>
              <a:t>Why are They Important?</a:t>
            </a:r>
          </a:p>
        </p:txBody>
      </p:sp>
      <p:sp>
        <p:nvSpPr>
          <p:cNvPr id="7" name="Content Placeholder 3">
            <a:extLst>
              <a:ext uri="{FF2B5EF4-FFF2-40B4-BE49-F238E27FC236}">
                <a16:creationId xmlns:a16="http://schemas.microsoft.com/office/drawing/2014/main" id="{BB8D24C6-2593-637C-B469-A3D4272F2180}"/>
              </a:ext>
            </a:extLst>
          </p:cNvPr>
          <p:cNvSpPr txBox="1">
            <a:spLocks/>
          </p:cNvSpPr>
          <p:nvPr/>
        </p:nvSpPr>
        <p:spPr>
          <a:xfrm>
            <a:off x="1370012" y="1819654"/>
            <a:ext cx="9167574" cy="5941360"/>
          </a:xfrm>
          <a:prstGeom prst="rect">
            <a:avLst/>
          </a:prstGeom>
        </p:spPr>
        <p:txBody>
          <a:bodyPr>
            <a:normAutofit/>
          </a:bodyPr>
          <a:lstStyle>
            <a:lvl1pPr marL="223838" indent="-223838" algn="l" defTabSz="914400" rtl="0" eaLnBrk="1" latinLnBrk="0" hangingPunct="1">
              <a:lnSpc>
                <a:spcPct val="90000"/>
              </a:lnSpc>
              <a:spcBef>
                <a:spcPts val="1800"/>
              </a:spcBef>
              <a:buClr>
                <a:schemeClr val="accent1"/>
              </a:buClr>
              <a:buSzPct val="100000"/>
              <a:buFont typeface="Arial" pitchFamily="34" charset="0"/>
              <a:buChar char="•"/>
              <a:defRPr sz="2400" kern="1200">
                <a:solidFill>
                  <a:schemeClr val="tx1"/>
                </a:solidFill>
                <a:latin typeface="+mn-lt"/>
                <a:ea typeface="+mn-ea"/>
                <a:cs typeface="+mn-cs"/>
              </a:defRPr>
            </a:lvl1pPr>
            <a:lvl2pPr marL="463550" indent="-231775" algn="l" defTabSz="914400" rtl="0" eaLnBrk="1" latinLnBrk="0" hangingPunct="1">
              <a:lnSpc>
                <a:spcPct val="90000"/>
              </a:lnSpc>
              <a:spcBef>
                <a:spcPts val="1200"/>
              </a:spcBef>
              <a:buClr>
                <a:schemeClr val="accent1"/>
              </a:buClr>
              <a:buSzPct val="100000"/>
              <a:buFont typeface="Arial" pitchFamily="34" charset="0"/>
              <a:buChar char="•"/>
              <a:defRPr sz="2000" kern="1200">
                <a:solidFill>
                  <a:schemeClr val="tx1"/>
                </a:solidFill>
                <a:latin typeface="+mn-lt"/>
                <a:ea typeface="+mn-ea"/>
                <a:cs typeface="+mn-cs"/>
              </a:defRPr>
            </a:lvl2pPr>
            <a:lvl3pPr marL="682625" indent="-219075" algn="l" defTabSz="914400" rtl="0" eaLnBrk="1" latinLnBrk="0" hangingPunct="1">
              <a:lnSpc>
                <a:spcPct val="90000"/>
              </a:lnSpc>
              <a:spcBef>
                <a:spcPts val="600"/>
              </a:spcBef>
              <a:buClr>
                <a:schemeClr val="accent1"/>
              </a:buClr>
              <a:buSzPct val="100000"/>
              <a:buFont typeface="Arial" pitchFamily="34" charset="0"/>
              <a:buChar char="•"/>
              <a:defRPr sz="1800" kern="1200">
                <a:solidFill>
                  <a:schemeClr val="tx1"/>
                </a:solidFill>
                <a:latin typeface="+mn-lt"/>
                <a:ea typeface="+mn-ea"/>
                <a:cs typeface="+mn-cs"/>
              </a:defRPr>
            </a:lvl3pPr>
            <a:lvl4pPr marL="857250" indent="-174625" algn="l" defTabSz="914400" rtl="0" eaLnBrk="1" latinLnBrk="0" hangingPunct="1">
              <a:lnSpc>
                <a:spcPct val="90000"/>
              </a:lnSpc>
              <a:spcBef>
                <a:spcPts val="600"/>
              </a:spcBef>
              <a:buClr>
                <a:schemeClr val="accent1"/>
              </a:buClr>
              <a:buSzPct val="100000"/>
              <a:buFont typeface="Arial" pitchFamily="34" charset="0"/>
              <a:buChar char="•"/>
              <a:defRPr sz="1600" kern="1200">
                <a:solidFill>
                  <a:schemeClr val="tx1"/>
                </a:solidFill>
                <a:latin typeface="+mn-lt"/>
                <a:ea typeface="+mn-ea"/>
                <a:cs typeface="+mn-cs"/>
              </a:defRPr>
            </a:lvl4pPr>
            <a:lvl5pPr marL="1030288" indent="-173038" algn="l" defTabSz="914400" rtl="0" eaLnBrk="1" latinLnBrk="0" hangingPunct="1">
              <a:lnSpc>
                <a:spcPct val="90000"/>
              </a:lnSpc>
              <a:spcBef>
                <a:spcPts val="600"/>
              </a:spcBef>
              <a:buClr>
                <a:schemeClr val="accent1"/>
              </a:buClr>
              <a:buSzPct val="100000"/>
              <a:buFont typeface="Arial" pitchFamily="34" charset="0"/>
              <a:buChar char="•"/>
              <a:defRPr sz="1600" kern="1200">
                <a:solidFill>
                  <a:schemeClr val="tx1"/>
                </a:solidFill>
                <a:latin typeface="+mn-lt"/>
                <a:ea typeface="+mn-ea"/>
                <a:cs typeface="+mn-cs"/>
              </a:defRPr>
            </a:lvl5pPr>
            <a:lvl6pPr marL="1207008"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6pPr>
            <a:lvl7pPr marL="1380744"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7pPr>
            <a:lvl8pPr marL="1554480"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8pPr>
            <a:lvl9pPr marL="1728216"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9pPr>
          </a:lstStyle>
          <a:p>
            <a:pPr>
              <a:lnSpc>
                <a:spcPct val="150000"/>
              </a:lnSpc>
              <a:spcBef>
                <a:spcPts val="0"/>
              </a:spcBef>
            </a:pPr>
            <a:r>
              <a:rPr lang="en-US" dirty="0">
                <a:latin typeface="Arial" panose="020B0604020202020204" pitchFamily="34" charset="0"/>
                <a:cs typeface="Arial" panose="020B0604020202020204" pitchFamily="34" charset="0"/>
              </a:rPr>
              <a:t>Increased chance of injury</a:t>
            </a:r>
          </a:p>
          <a:p>
            <a:pPr>
              <a:lnSpc>
                <a:spcPct val="150000"/>
              </a:lnSpc>
              <a:spcBef>
                <a:spcPts val="0"/>
              </a:spcBef>
            </a:pPr>
            <a:r>
              <a:rPr lang="en-US" dirty="0">
                <a:latin typeface="Arial" panose="020B0604020202020204" pitchFamily="34" charset="0"/>
                <a:cs typeface="Arial" panose="020B0604020202020204" pitchFamily="34" charset="0"/>
              </a:rPr>
              <a:t>Focus areas for OSHA enforcement</a:t>
            </a:r>
          </a:p>
          <a:p>
            <a:pPr>
              <a:lnSpc>
                <a:spcPct val="150000"/>
              </a:lnSpc>
              <a:spcBef>
                <a:spcPts val="0"/>
              </a:spcBef>
            </a:pPr>
            <a:r>
              <a:rPr lang="en-US" dirty="0">
                <a:latin typeface="Arial" panose="020B0604020202020204" pitchFamily="34" charset="0"/>
                <a:cs typeface="Arial" panose="020B0604020202020204" pitchFamily="34" charset="0"/>
              </a:rPr>
              <a:t>Higher penalties for violations</a:t>
            </a:r>
          </a:p>
          <a:p>
            <a:pPr>
              <a:lnSpc>
                <a:spcPct val="150000"/>
              </a:lnSpc>
              <a:spcBef>
                <a:spcPts val="0"/>
              </a:spcBef>
            </a:pPr>
            <a:r>
              <a:rPr lang="en-US" dirty="0">
                <a:latin typeface="Arial" panose="020B0604020202020204" pitchFamily="34" charset="0"/>
                <a:cs typeface="Arial" panose="020B0604020202020204" pitchFamily="34" charset="0"/>
              </a:rPr>
              <a:t>Serious classification</a:t>
            </a:r>
          </a:p>
          <a:p>
            <a:pPr>
              <a:lnSpc>
                <a:spcPct val="150000"/>
              </a:lnSpc>
              <a:spcBef>
                <a:spcPts val="0"/>
              </a:spcBef>
            </a:pPr>
            <a:r>
              <a:rPr lang="en-US" dirty="0">
                <a:latin typeface="Arial" panose="020B0604020202020204" pitchFamily="34" charset="0"/>
                <a:cs typeface="Arial" panose="020B0604020202020204" pitchFamily="34" charset="0"/>
              </a:rPr>
              <a:t>Difficult to negotiate</a:t>
            </a:r>
          </a:p>
        </p:txBody>
      </p:sp>
    </p:spTree>
    <p:extLst>
      <p:ext uri="{BB962C8B-B14F-4D97-AF65-F5344CB8AC3E}">
        <p14:creationId xmlns:p14="http://schemas.microsoft.com/office/powerpoint/2010/main" val="1305660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E4EB68-199E-9289-87E3-0F9DA85EE88B}"/>
            </a:ext>
          </a:extLst>
        </p:cNvPr>
        <p:cNvGrpSpPr/>
        <p:nvPr/>
      </p:nvGrpSpPr>
      <p:grpSpPr>
        <a:xfrm>
          <a:off x="0" y="0"/>
          <a:ext cx="0" cy="0"/>
          <a:chOff x="0" y="0"/>
          <a:chExt cx="0" cy="0"/>
        </a:xfrm>
      </p:grpSpPr>
      <p:sp>
        <p:nvSpPr>
          <p:cNvPr id="6" name="Title 2">
            <a:extLst>
              <a:ext uri="{FF2B5EF4-FFF2-40B4-BE49-F238E27FC236}">
                <a16:creationId xmlns:a16="http://schemas.microsoft.com/office/drawing/2014/main" id="{C615F0FE-E567-56E8-79C7-8A3ACD1778C4}"/>
              </a:ext>
            </a:extLst>
          </p:cNvPr>
          <p:cNvSpPr>
            <a:spLocks noGrp="1"/>
          </p:cNvSpPr>
          <p:nvPr>
            <p:ph type="title"/>
          </p:nvPr>
        </p:nvSpPr>
        <p:spPr>
          <a:xfrm>
            <a:off x="1378152" y="409954"/>
            <a:ext cx="9875463" cy="999746"/>
          </a:xfrm>
        </p:spPr>
        <p:txBody>
          <a:bodyPr>
            <a:normAutofit/>
          </a:bodyPr>
          <a:lstStyle/>
          <a:p>
            <a:r>
              <a:rPr lang="en-US" sz="5400" dirty="0"/>
              <a:t>What is Not on the List?</a:t>
            </a:r>
          </a:p>
        </p:txBody>
      </p:sp>
      <p:sp>
        <p:nvSpPr>
          <p:cNvPr id="7" name="Content Placeholder 3">
            <a:extLst>
              <a:ext uri="{FF2B5EF4-FFF2-40B4-BE49-F238E27FC236}">
                <a16:creationId xmlns:a16="http://schemas.microsoft.com/office/drawing/2014/main" id="{ED4AE281-9FDF-30D1-1FD0-7C7CF9C916CB}"/>
              </a:ext>
            </a:extLst>
          </p:cNvPr>
          <p:cNvSpPr txBox="1">
            <a:spLocks/>
          </p:cNvSpPr>
          <p:nvPr/>
        </p:nvSpPr>
        <p:spPr>
          <a:xfrm>
            <a:off x="1370012" y="1819654"/>
            <a:ext cx="6934200" cy="2142746"/>
          </a:xfrm>
          <a:prstGeom prst="rect">
            <a:avLst/>
          </a:prstGeom>
        </p:spPr>
        <p:txBody>
          <a:bodyPr>
            <a:normAutofit/>
          </a:bodyPr>
          <a:lstStyle>
            <a:lvl1pPr marL="223838" indent="-223838" algn="l" defTabSz="914400" rtl="0" eaLnBrk="1" latinLnBrk="0" hangingPunct="1">
              <a:lnSpc>
                <a:spcPct val="90000"/>
              </a:lnSpc>
              <a:spcBef>
                <a:spcPts val="1800"/>
              </a:spcBef>
              <a:buClr>
                <a:schemeClr val="accent1"/>
              </a:buClr>
              <a:buSzPct val="100000"/>
              <a:buFont typeface="Arial" pitchFamily="34" charset="0"/>
              <a:buChar char="•"/>
              <a:defRPr sz="2400" kern="1200">
                <a:solidFill>
                  <a:schemeClr val="tx1"/>
                </a:solidFill>
                <a:latin typeface="+mn-lt"/>
                <a:ea typeface="+mn-ea"/>
                <a:cs typeface="+mn-cs"/>
              </a:defRPr>
            </a:lvl1pPr>
            <a:lvl2pPr marL="463550" indent="-231775" algn="l" defTabSz="914400" rtl="0" eaLnBrk="1" latinLnBrk="0" hangingPunct="1">
              <a:lnSpc>
                <a:spcPct val="90000"/>
              </a:lnSpc>
              <a:spcBef>
                <a:spcPts val="1200"/>
              </a:spcBef>
              <a:buClr>
                <a:schemeClr val="accent1"/>
              </a:buClr>
              <a:buSzPct val="100000"/>
              <a:buFont typeface="Arial" pitchFamily="34" charset="0"/>
              <a:buChar char="•"/>
              <a:defRPr sz="2000" kern="1200">
                <a:solidFill>
                  <a:schemeClr val="tx1"/>
                </a:solidFill>
                <a:latin typeface="+mn-lt"/>
                <a:ea typeface="+mn-ea"/>
                <a:cs typeface="+mn-cs"/>
              </a:defRPr>
            </a:lvl2pPr>
            <a:lvl3pPr marL="682625" indent="-219075" algn="l" defTabSz="914400" rtl="0" eaLnBrk="1" latinLnBrk="0" hangingPunct="1">
              <a:lnSpc>
                <a:spcPct val="90000"/>
              </a:lnSpc>
              <a:spcBef>
                <a:spcPts val="600"/>
              </a:spcBef>
              <a:buClr>
                <a:schemeClr val="accent1"/>
              </a:buClr>
              <a:buSzPct val="100000"/>
              <a:buFont typeface="Arial" pitchFamily="34" charset="0"/>
              <a:buChar char="•"/>
              <a:defRPr sz="1800" kern="1200">
                <a:solidFill>
                  <a:schemeClr val="tx1"/>
                </a:solidFill>
                <a:latin typeface="+mn-lt"/>
                <a:ea typeface="+mn-ea"/>
                <a:cs typeface="+mn-cs"/>
              </a:defRPr>
            </a:lvl3pPr>
            <a:lvl4pPr marL="857250" indent="-174625" algn="l" defTabSz="914400" rtl="0" eaLnBrk="1" latinLnBrk="0" hangingPunct="1">
              <a:lnSpc>
                <a:spcPct val="90000"/>
              </a:lnSpc>
              <a:spcBef>
                <a:spcPts val="600"/>
              </a:spcBef>
              <a:buClr>
                <a:schemeClr val="accent1"/>
              </a:buClr>
              <a:buSzPct val="100000"/>
              <a:buFont typeface="Arial" pitchFamily="34" charset="0"/>
              <a:buChar char="•"/>
              <a:defRPr sz="1600" kern="1200">
                <a:solidFill>
                  <a:schemeClr val="tx1"/>
                </a:solidFill>
                <a:latin typeface="+mn-lt"/>
                <a:ea typeface="+mn-ea"/>
                <a:cs typeface="+mn-cs"/>
              </a:defRPr>
            </a:lvl4pPr>
            <a:lvl5pPr marL="1030288" indent="-173038" algn="l" defTabSz="914400" rtl="0" eaLnBrk="1" latinLnBrk="0" hangingPunct="1">
              <a:lnSpc>
                <a:spcPct val="90000"/>
              </a:lnSpc>
              <a:spcBef>
                <a:spcPts val="600"/>
              </a:spcBef>
              <a:buClr>
                <a:schemeClr val="accent1"/>
              </a:buClr>
              <a:buSzPct val="100000"/>
              <a:buFont typeface="Arial" pitchFamily="34" charset="0"/>
              <a:buChar char="•"/>
              <a:defRPr sz="1600" kern="1200">
                <a:solidFill>
                  <a:schemeClr val="tx1"/>
                </a:solidFill>
                <a:latin typeface="+mn-lt"/>
                <a:ea typeface="+mn-ea"/>
                <a:cs typeface="+mn-cs"/>
              </a:defRPr>
            </a:lvl5pPr>
            <a:lvl6pPr marL="1207008"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6pPr>
            <a:lvl7pPr marL="1380744"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7pPr>
            <a:lvl8pPr marL="1554480"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8pPr>
            <a:lvl9pPr marL="1728216"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9pPr>
          </a:lstStyle>
          <a:p>
            <a:pPr marL="0" indent="0" algn="ctr">
              <a:lnSpc>
                <a:spcPct val="150000"/>
              </a:lnSpc>
              <a:spcBef>
                <a:spcPts val="0"/>
              </a:spcBef>
              <a:buNone/>
            </a:pPr>
            <a:r>
              <a:rPr lang="en-US" dirty="0">
                <a:latin typeface="Arial" panose="020B0604020202020204" pitchFamily="34" charset="0"/>
                <a:cs typeface="Arial" panose="020B0604020202020204" pitchFamily="34" charset="0"/>
              </a:rPr>
              <a:t>General Duty Clause</a:t>
            </a:r>
          </a:p>
          <a:p>
            <a:pPr>
              <a:lnSpc>
                <a:spcPct val="150000"/>
              </a:lnSpc>
              <a:spcBef>
                <a:spcPts val="0"/>
              </a:spcBef>
            </a:pPr>
            <a:r>
              <a:rPr lang="en-US" dirty="0">
                <a:latin typeface="Arial" panose="020B0604020202020204" pitchFamily="34" charset="0"/>
                <a:cs typeface="Arial" panose="020B0604020202020204" pitchFamily="34" charset="0"/>
              </a:rPr>
              <a:t>Heat Illness prevention</a:t>
            </a:r>
          </a:p>
          <a:p>
            <a:pPr>
              <a:lnSpc>
                <a:spcPct val="150000"/>
              </a:lnSpc>
              <a:spcBef>
                <a:spcPts val="0"/>
              </a:spcBef>
            </a:pPr>
            <a:r>
              <a:rPr lang="en-US" dirty="0">
                <a:latin typeface="Arial" panose="020B0604020202020204" pitchFamily="34" charset="0"/>
                <a:cs typeface="Arial" panose="020B0604020202020204" pitchFamily="34" charset="0"/>
              </a:rPr>
              <a:t>Workplace violence</a:t>
            </a:r>
          </a:p>
        </p:txBody>
      </p:sp>
    </p:spTree>
    <p:extLst>
      <p:ext uri="{BB962C8B-B14F-4D97-AF65-F5344CB8AC3E}">
        <p14:creationId xmlns:p14="http://schemas.microsoft.com/office/powerpoint/2010/main" val="5644394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6D22DD-6971-0A65-8606-4BE3481124B4}"/>
            </a:ext>
          </a:extLst>
        </p:cNvPr>
        <p:cNvGrpSpPr/>
        <p:nvPr/>
      </p:nvGrpSpPr>
      <p:grpSpPr>
        <a:xfrm>
          <a:off x="0" y="0"/>
          <a:ext cx="0" cy="0"/>
          <a:chOff x="0" y="0"/>
          <a:chExt cx="0" cy="0"/>
        </a:xfrm>
      </p:grpSpPr>
      <p:sp>
        <p:nvSpPr>
          <p:cNvPr id="6" name="Title 2">
            <a:extLst>
              <a:ext uri="{FF2B5EF4-FFF2-40B4-BE49-F238E27FC236}">
                <a16:creationId xmlns:a16="http://schemas.microsoft.com/office/drawing/2014/main" id="{478090CE-C70D-67EC-8200-A850758599EB}"/>
              </a:ext>
            </a:extLst>
          </p:cNvPr>
          <p:cNvSpPr>
            <a:spLocks noGrp="1"/>
          </p:cNvSpPr>
          <p:nvPr>
            <p:ph type="title"/>
          </p:nvPr>
        </p:nvSpPr>
        <p:spPr>
          <a:xfrm>
            <a:off x="1378152" y="409954"/>
            <a:ext cx="10278860" cy="999746"/>
          </a:xfrm>
        </p:spPr>
        <p:txBody>
          <a:bodyPr>
            <a:normAutofit/>
          </a:bodyPr>
          <a:lstStyle/>
          <a:p>
            <a:r>
              <a:rPr lang="en-US" sz="5400" dirty="0"/>
              <a:t>No. 1: Fall Protection (1926.501)</a:t>
            </a:r>
          </a:p>
        </p:txBody>
      </p:sp>
      <p:sp>
        <p:nvSpPr>
          <p:cNvPr id="7" name="Content Placeholder 3">
            <a:extLst>
              <a:ext uri="{FF2B5EF4-FFF2-40B4-BE49-F238E27FC236}">
                <a16:creationId xmlns:a16="http://schemas.microsoft.com/office/drawing/2014/main" id="{8CEF551A-9313-5666-9BF6-2BEC4F0F94F0}"/>
              </a:ext>
            </a:extLst>
          </p:cNvPr>
          <p:cNvSpPr txBox="1">
            <a:spLocks/>
          </p:cNvSpPr>
          <p:nvPr/>
        </p:nvSpPr>
        <p:spPr>
          <a:xfrm>
            <a:off x="1355487" y="1676400"/>
            <a:ext cx="9220200" cy="4885946"/>
          </a:xfrm>
          <a:prstGeom prst="rect">
            <a:avLst/>
          </a:prstGeom>
        </p:spPr>
        <p:txBody>
          <a:bodyPr>
            <a:noAutofit/>
          </a:bodyPr>
          <a:lstStyle>
            <a:lvl1pPr marL="223838" indent="-223838" algn="l" defTabSz="914400" rtl="0" eaLnBrk="1" latinLnBrk="0" hangingPunct="1">
              <a:lnSpc>
                <a:spcPct val="90000"/>
              </a:lnSpc>
              <a:spcBef>
                <a:spcPts val="1800"/>
              </a:spcBef>
              <a:buClr>
                <a:schemeClr val="accent1"/>
              </a:buClr>
              <a:buSzPct val="100000"/>
              <a:buFont typeface="Arial" pitchFamily="34" charset="0"/>
              <a:buChar char="•"/>
              <a:defRPr sz="2400" kern="1200">
                <a:solidFill>
                  <a:schemeClr val="tx1"/>
                </a:solidFill>
                <a:latin typeface="+mn-lt"/>
                <a:ea typeface="+mn-ea"/>
                <a:cs typeface="+mn-cs"/>
              </a:defRPr>
            </a:lvl1pPr>
            <a:lvl2pPr marL="463550" indent="-231775" algn="l" defTabSz="914400" rtl="0" eaLnBrk="1" latinLnBrk="0" hangingPunct="1">
              <a:lnSpc>
                <a:spcPct val="90000"/>
              </a:lnSpc>
              <a:spcBef>
                <a:spcPts val="1200"/>
              </a:spcBef>
              <a:buClr>
                <a:schemeClr val="accent1"/>
              </a:buClr>
              <a:buSzPct val="100000"/>
              <a:buFont typeface="Arial" pitchFamily="34" charset="0"/>
              <a:buChar char="•"/>
              <a:defRPr sz="2000" kern="1200">
                <a:solidFill>
                  <a:schemeClr val="tx1"/>
                </a:solidFill>
                <a:latin typeface="+mn-lt"/>
                <a:ea typeface="+mn-ea"/>
                <a:cs typeface="+mn-cs"/>
              </a:defRPr>
            </a:lvl2pPr>
            <a:lvl3pPr marL="682625" indent="-219075" algn="l" defTabSz="914400" rtl="0" eaLnBrk="1" latinLnBrk="0" hangingPunct="1">
              <a:lnSpc>
                <a:spcPct val="90000"/>
              </a:lnSpc>
              <a:spcBef>
                <a:spcPts val="600"/>
              </a:spcBef>
              <a:buClr>
                <a:schemeClr val="accent1"/>
              </a:buClr>
              <a:buSzPct val="100000"/>
              <a:buFont typeface="Arial" pitchFamily="34" charset="0"/>
              <a:buChar char="•"/>
              <a:defRPr sz="1800" kern="1200">
                <a:solidFill>
                  <a:schemeClr val="tx1"/>
                </a:solidFill>
                <a:latin typeface="+mn-lt"/>
                <a:ea typeface="+mn-ea"/>
                <a:cs typeface="+mn-cs"/>
              </a:defRPr>
            </a:lvl3pPr>
            <a:lvl4pPr marL="857250" indent="-174625" algn="l" defTabSz="914400" rtl="0" eaLnBrk="1" latinLnBrk="0" hangingPunct="1">
              <a:lnSpc>
                <a:spcPct val="90000"/>
              </a:lnSpc>
              <a:spcBef>
                <a:spcPts val="600"/>
              </a:spcBef>
              <a:buClr>
                <a:schemeClr val="accent1"/>
              </a:buClr>
              <a:buSzPct val="100000"/>
              <a:buFont typeface="Arial" pitchFamily="34" charset="0"/>
              <a:buChar char="•"/>
              <a:defRPr sz="1600" kern="1200">
                <a:solidFill>
                  <a:schemeClr val="tx1"/>
                </a:solidFill>
                <a:latin typeface="+mn-lt"/>
                <a:ea typeface="+mn-ea"/>
                <a:cs typeface="+mn-cs"/>
              </a:defRPr>
            </a:lvl4pPr>
            <a:lvl5pPr marL="1030288" indent="-173038" algn="l" defTabSz="914400" rtl="0" eaLnBrk="1" latinLnBrk="0" hangingPunct="1">
              <a:lnSpc>
                <a:spcPct val="90000"/>
              </a:lnSpc>
              <a:spcBef>
                <a:spcPts val="600"/>
              </a:spcBef>
              <a:buClr>
                <a:schemeClr val="accent1"/>
              </a:buClr>
              <a:buSzPct val="100000"/>
              <a:buFont typeface="Arial" pitchFamily="34" charset="0"/>
              <a:buChar char="•"/>
              <a:defRPr sz="1600" kern="1200">
                <a:solidFill>
                  <a:schemeClr val="tx1"/>
                </a:solidFill>
                <a:latin typeface="+mn-lt"/>
                <a:ea typeface="+mn-ea"/>
                <a:cs typeface="+mn-cs"/>
              </a:defRPr>
            </a:lvl5pPr>
            <a:lvl6pPr marL="1207008"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6pPr>
            <a:lvl7pPr marL="1380744"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7pPr>
            <a:lvl8pPr marL="1554480"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8pPr>
            <a:lvl9pPr marL="1728216"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9pPr>
          </a:lstStyle>
          <a:p>
            <a:pPr marL="0" indent="0" algn="ctr">
              <a:lnSpc>
                <a:spcPct val="150000"/>
              </a:lnSpc>
              <a:spcBef>
                <a:spcPts val="0"/>
              </a:spcBef>
              <a:buNone/>
            </a:pPr>
            <a:r>
              <a:rPr lang="en-US" dirty="0">
                <a:latin typeface="Arial" panose="020B0604020202020204" pitchFamily="34" charset="0"/>
                <a:cs typeface="Arial" panose="020B0604020202020204" pitchFamily="34" charset="0"/>
              </a:rPr>
              <a:t>Two of the Top 10</a:t>
            </a:r>
          </a:p>
          <a:p>
            <a:pPr>
              <a:lnSpc>
                <a:spcPct val="150000"/>
              </a:lnSpc>
              <a:spcBef>
                <a:spcPts val="1200"/>
              </a:spcBef>
            </a:pPr>
            <a:r>
              <a:rPr lang="en-US" dirty="0">
                <a:latin typeface="Arial" panose="020B0604020202020204" pitchFamily="34" charset="0"/>
                <a:cs typeface="Arial" panose="020B0604020202020204" pitchFamily="34" charset="0"/>
              </a:rPr>
              <a:t>General fall protection (1926.501) can take many forms</a:t>
            </a:r>
          </a:p>
          <a:p>
            <a:pPr lvl="1">
              <a:lnSpc>
                <a:spcPct val="150000"/>
              </a:lnSpc>
              <a:spcBef>
                <a:spcPts val="0"/>
              </a:spcBef>
              <a:buFont typeface="Wingdings" panose="05000000000000000000" pitchFamily="2" charset="2"/>
              <a:buChar char="ü"/>
            </a:pPr>
            <a:r>
              <a:rPr lang="en-US" sz="2400" dirty="0">
                <a:latin typeface="Arial" panose="020B0604020202020204" pitchFamily="34" charset="0"/>
                <a:cs typeface="Arial" panose="020B0604020202020204" pitchFamily="34" charset="0"/>
              </a:rPr>
              <a:t>Warning lines</a:t>
            </a:r>
            <a:r>
              <a:rPr lang="en-US" sz="2400" b="1" dirty="0">
                <a:latin typeface="Arial" panose="020B0604020202020204" pitchFamily="34" charset="0"/>
                <a:cs typeface="Arial" panose="020B0604020202020204" pitchFamily="34" charset="0"/>
              </a:rPr>
              <a:t> OR </a:t>
            </a:r>
            <a:r>
              <a:rPr lang="en-US" sz="2400" dirty="0">
                <a:latin typeface="Arial" panose="020B0604020202020204" pitchFamily="34" charset="0"/>
                <a:cs typeface="Arial" panose="020B0604020202020204" pitchFamily="34" charset="0"/>
              </a:rPr>
              <a:t>warning lines and PFAS/safety monitor/guardrails/safety nets.</a:t>
            </a:r>
          </a:p>
          <a:p>
            <a:pPr lvl="1">
              <a:lnSpc>
                <a:spcPct val="150000"/>
              </a:lnSpc>
              <a:spcBef>
                <a:spcPts val="0"/>
              </a:spcBef>
              <a:buFont typeface="Wingdings" panose="05000000000000000000" pitchFamily="2" charset="2"/>
              <a:buChar char="ü"/>
            </a:pPr>
            <a:r>
              <a:rPr lang="en-US" sz="2400" dirty="0">
                <a:latin typeface="Arial" panose="020B0604020202020204" pitchFamily="34" charset="0"/>
                <a:cs typeface="Arial" panose="020B0604020202020204" pitchFamily="34" charset="0"/>
              </a:rPr>
              <a:t>PFAS – Do you have a rescue plan in writing that is site specific?</a:t>
            </a:r>
          </a:p>
          <a:p>
            <a:pPr lvl="1">
              <a:lnSpc>
                <a:spcPct val="150000"/>
              </a:lnSpc>
              <a:spcBef>
                <a:spcPts val="0"/>
              </a:spcBef>
              <a:buFont typeface="Wingdings" panose="05000000000000000000" pitchFamily="2" charset="2"/>
              <a:buChar char="ü"/>
            </a:pPr>
            <a:r>
              <a:rPr lang="en-US" sz="2400" dirty="0">
                <a:latin typeface="Arial" panose="020B0604020202020204" pitchFamily="34" charset="0"/>
                <a:cs typeface="Arial" panose="020B0604020202020204" pitchFamily="34" charset="0"/>
              </a:rPr>
              <a:t>Guardrails/parapet walls</a:t>
            </a:r>
          </a:p>
        </p:txBody>
      </p:sp>
    </p:spTree>
    <p:extLst>
      <p:ext uri="{BB962C8B-B14F-4D97-AF65-F5344CB8AC3E}">
        <p14:creationId xmlns:p14="http://schemas.microsoft.com/office/powerpoint/2010/main" val="11564254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530BE2-184B-7F40-7A70-7F46B1B76AF2}"/>
            </a:ext>
          </a:extLst>
        </p:cNvPr>
        <p:cNvGrpSpPr/>
        <p:nvPr/>
      </p:nvGrpSpPr>
      <p:grpSpPr>
        <a:xfrm>
          <a:off x="0" y="0"/>
          <a:ext cx="0" cy="0"/>
          <a:chOff x="0" y="0"/>
          <a:chExt cx="0" cy="0"/>
        </a:xfrm>
      </p:grpSpPr>
      <p:sp>
        <p:nvSpPr>
          <p:cNvPr id="6" name="Title 2">
            <a:extLst>
              <a:ext uri="{FF2B5EF4-FFF2-40B4-BE49-F238E27FC236}">
                <a16:creationId xmlns:a16="http://schemas.microsoft.com/office/drawing/2014/main" id="{A257589B-628E-1A38-17DC-54AC5CA58596}"/>
              </a:ext>
            </a:extLst>
          </p:cNvPr>
          <p:cNvSpPr>
            <a:spLocks noGrp="1"/>
          </p:cNvSpPr>
          <p:nvPr>
            <p:ph type="title"/>
          </p:nvPr>
        </p:nvSpPr>
        <p:spPr>
          <a:xfrm>
            <a:off x="1378152" y="409954"/>
            <a:ext cx="10278860" cy="999746"/>
          </a:xfrm>
        </p:spPr>
        <p:txBody>
          <a:bodyPr>
            <a:normAutofit/>
          </a:bodyPr>
          <a:lstStyle/>
          <a:p>
            <a:r>
              <a:rPr lang="en-US" sz="5400" dirty="0"/>
              <a:t>But First</a:t>
            </a:r>
          </a:p>
        </p:txBody>
      </p:sp>
      <p:sp>
        <p:nvSpPr>
          <p:cNvPr id="7" name="Content Placeholder 3">
            <a:extLst>
              <a:ext uri="{FF2B5EF4-FFF2-40B4-BE49-F238E27FC236}">
                <a16:creationId xmlns:a16="http://schemas.microsoft.com/office/drawing/2014/main" id="{C5456F9C-F9D9-81E6-0079-67E67CA0D48E}"/>
              </a:ext>
            </a:extLst>
          </p:cNvPr>
          <p:cNvSpPr txBox="1">
            <a:spLocks/>
          </p:cNvSpPr>
          <p:nvPr/>
        </p:nvSpPr>
        <p:spPr>
          <a:xfrm>
            <a:off x="1355487" y="1819654"/>
            <a:ext cx="9220200" cy="4352546"/>
          </a:xfrm>
          <a:prstGeom prst="rect">
            <a:avLst/>
          </a:prstGeom>
        </p:spPr>
        <p:txBody>
          <a:bodyPr>
            <a:noAutofit/>
          </a:bodyPr>
          <a:lstStyle>
            <a:lvl1pPr marL="223838" indent="-223838" algn="l" defTabSz="914400" rtl="0" eaLnBrk="1" latinLnBrk="0" hangingPunct="1">
              <a:lnSpc>
                <a:spcPct val="90000"/>
              </a:lnSpc>
              <a:spcBef>
                <a:spcPts val="1800"/>
              </a:spcBef>
              <a:buClr>
                <a:schemeClr val="accent1"/>
              </a:buClr>
              <a:buSzPct val="100000"/>
              <a:buFont typeface="Arial" pitchFamily="34" charset="0"/>
              <a:buChar char="•"/>
              <a:defRPr sz="2400" kern="1200">
                <a:solidFill>
                  <a:schemeClr val="tx1"/>
                </a:solidFill>
                <a:latin typeface="+mn-lt"/>
                <a:ea typeface="+mn-ea"/>
                <a:cs typeface="+mn-cs"/>
              </a:defRPr>
            </a:lvl1pPr>
            <a:lvl2pPr marL="463550" indent="-231775" algn="l" defTabSz="914400" rtl="0" eaLnBrk="1" latinLnBrk="0" hangingPunct="1">
              <a:lnSpc>
                <a:spcPct val="90000"/>
              </a:lnSpc>
              <a:spcBef>
                <a:spcPts val="1200"/>
              </a:spcBef>
              <a:buClr>
                <a:schemeClr val="accent1"/>
              </a:buClr>
              <a:buSzPct val="100000"/>
              <a:buFont typeface="Arial" pitchFamily="34" charset="0"/>
              <a:buChar char="•"/>
              <a:defRPr sz="2000" kern="1200">
                <a:solidFill>
                  <a:schemeClr val="tx1"/>
                </a:solidFill>
                <a:latin typeface="+mn-lt"/>
                <a:ea typeface="+mn-ea"/>
                <a:cs typeface="+mn-cs"/>
              </a:defRPr>
            </a:lvl2pPr>
            <a:lvl3pPr marL="682625" indent="-219075" algn="l" defTabSz="914400" rtl="0" eaLnBrk="1" latinLnBrk="0" hangingPunct="1">
              <a:lnSpc>
                <a:spcPct val="90000"/>
              </a:lnSpc>
              <a:spcBef>
                <a:spcPts val="600"/>
              </a:spcBef>
              <a:buClr>
                <a:schemeClr val="accent1"/>
              </a:buClr>
              <a:buSzPct val="100000"/>
              <a:buFont typeface="Arial" pitchFamily="34" charset="0"/>
              <a:buChar char="•"/>
              <a:defRPr sz="1800" kern="1200">
                <a:solidFill>
                  <a:schemeClr val="tx1"/>
                </a:solidFill>
                <a:latin typeface="+mn-lt"/>
                <a:ea typeface="+mn-ea"/>
                <a:cs typeface="+mn-cs"/>
              </a:defRPr>
            </a:lvl3pPr>
            <a:lvl4pPr marL="857250" indent="-174625" algn="l" defTabSz="914400" rtl="0" eaLnBrk="1" latinLnBrk="0" hangingPunct="1">
              <a:lnSpc>
                <a:spcPct val="90000"/>
              </a:lnSpc>
              <a:spcBef>
                <a:spcPts val="600"/>
              </a:spcBef>
              <a:buClr>
                <a:schemeClr val="accent1"/>
              </a:buClr>
              <a:buSzPct val="100000"/>
              <a:buFont typeface="Arial" pitchFamily="34" charset="0"/>
              <a:buChar char="•"/>
              <a:defRPr sz="1600" kern="1200">
                <a:solidFill>
                  <a:schemeClr val="tx1"/>
                </a:solidFill>
                <a:latin typeface="+mn-lt"/>
                <a:ea typeface="+mn-ea"/>
                <a:cs typeface="+mn-cs"/>
              </a:defRPr>
            </a:lvl4pPr>
            <a:lvl5pPr marL="1030288" indent="-173038" algn="l" defTabSz="914400" rtl="0" eaLnBrk="1" latinLnBrk="0" hangingPunct="1">
              <a:lnSpc>
                <a:spcPct val="90000"/>
              </a:lnSpc>
              <a:spcBef>
                <a:spcPts val="600"/>
              </a:spcBef>
              <a:buClr>
                <a:schemeClr val="accent1"/>
              </a:buClr>
              <a:buSzPct val="100000"/>
              <a:buFont typeface="Arial" pitchFamily="34" charset="0"/>
              <a:buChar char="•"/>
              <a:defRPr sz="1600" kern="1200">
                <a:solidFill>
                  <a:schemeClr val="tx1"/>
                </a:solidFill>
                <a:latin typeface="+mn-lt"/>
                <a:ea typeface="+mn-ea"/>
                <a:cs typeface="+mn-cs"/>
              </a:defRPr>
            </a:lvl5pPr>
            <a:lvl6pPr marL="1207008"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6pPr>
            <a:lvl7pPr marL="1380744"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7pPr>
            <a:lvl8pPr marL="1554480"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8pPr>
            <a:lvl9pPr marL="1728216"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9pPr>
          </a:lstStyle>
          <a:p>
            <a:pPr marL="457200" indent="-457200" algn="just">
              <a:lnSpc>
                <a:spcPct val="150000"/>
              </a:lnSpc>
              <a:spcBef>
                <a:spcPts val="0"/>
              </a:spcBef>
              <a:buNone/>
            </a:pPr>
            <a:r>
              <a:rPr lang="en-US" dirty="0">
                <a:latin typeface="Arial" panose="020B0604020202020204" pitchFamily="34" charset="0"/>
                <a:cs typeface="Arial" panose="020B0604020202020204" pitchFamily="34" charset="0"/>
              </a:rPr>
              <a:t>1926.21(b)(2) – “The employer shall instruct each employee in the recognition and avoidance of unsafe conditions and the regulations applicable to his work environment to control or eliminate any hazards or other exposure to illness or injury.”</a:t>
            </a:r>
            <a:endParaRPr 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930681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1CD729-38A0-562A-E29C-1F40C14684F1}"/>
            </a:ext>
          </a:extLst>
        </p:cNvPr>
        <p:cNvGrpSpPr/>
        <p:nvPr/>
      </p:nvGrpSpPr>
      <p:grpSpPr>
        <a:xfrm>
          <a:off x="0" y="0"/>
          <a:ext cx="0" cy="0"/>
          <a:chOff x="0" y="0"/>
          <a:chExt cx="0" cy="0"/>
        </a:xfrm>
      </p:grpSpPr>
      <p:sp>
        <p:nvSpPr>
          <p:cNvPr id="6" name="Title 2">
            <a:extLst>
              <a:ext uri="{FF2B5EF4-FFF2-40B4-BE49-F238E27FC236}">
                <a16:creationId xmlns:a16="http://schemas.microsoft.com/office/drawing/2014/main" id="{2B433E5D-DD90-B187-E92C-1347DAA9CF2E}"/>
              </a:ext>
            </a:extLst>
          </p:cNvPr>
          <p:cNvSpPr>
            <a:spLocks noGrp="1"/>
          </p:cNvSpPr>
          <p:nvPr>
            <p:ph type="title"/>
          </p:nvPr>
        </p:nvSpPr>
        <p:spPr>
          <a:xfrm>
            <a:off x="1378152" y="409954"/>
            <a:ext cx="10278860" cy="1647446"/>
          </a:xfrm>
        </p:spPr>
        <p:txBody>
          <a:bodyPr>
            <a:noAutofit/>
          </a:bodyPr>
          <a:lstStyle/>
          <a:p>
            <a:r>
              <a:rPr lang="en-US" sz="5400" dirty="0"/>
              <a:t>No. 7: Fall Protection Training (1926.503)</a:t>
            </a:r>
          </a:p>
        </p:txBody>
      </p:sp>
      <p:sp>
        <p:nvSpPr>
          <p:cNvPr id="7" name="Content Placeholder 3">
            <a:extLst>
              <a:ext uri="{FF2B5EF4-FFF2-40B4-BE49-F238E27FC236}">
                <a16:creationId xmlns:a16="http://schemas.microsoft.com/office/drawing/2014/main" id="{5B7F2E9B-96EE-97C3-D312-8682DD413358}"/>
              </a:ext>
            </a:extLst>
          </p:cNvPr>
          <p:cNvSpPr txBox="1">
            <a:spLocks/>
          </p:cNvSpPr>
          <p:nvPr/>
        </p:nvSpPr>
        <p:spPr>
          <a:xfrm>
            <a:off x="1355486" y="2133600"/>
            <a:ext cx="10301525" cy="4724400"/>
          </a:xfrm>
          <a:prstGeom prst="rect">
            <a:avLst/>
          </a:prstGeom>
        </p:spPr>
        <p:txBody>
          <a:bodyPr>
            <a:noAutofit/>
          </a:bodyPr>
          <a:lstStyle>
            <a:lvl1pPr marL="223838" indent="-223838" algn="l" defTabSz="914400" rtl="0" eaLnBrk="1" latinLnBrk="0" hangingPunct="1">
              <a:lnSpc>
                <a:spcPct val="90000"/>
              </a:lnSpc>
              <a:spcBef>
                <a:spcPts val="1800"/>
              </a:spcBef>
              <a:buClr>
                <a:schemeClr val="accent1"/>
              </a:buClr>
              <a:buSzPct val="100000"/>
              <a:buFont typeface="Arial" pitchFamily="34" charset="0"/>
              <a:buChar char="•"/>
              <a:defRPr sz="2400" kern="1200">
                <a:solidFill>
                  <a:schemeClr val="tx1"/>
                </a:solidFill>
                <a:latin typeface="+mn-lt"/>
                <a:ea typeface="+mn-ea"/>
                <a:cs typeface="+mn-cs"/>
              </a:defRPr>
            </a:lvl1pPr>
            <a:lvl2pPr marL="463550" indent="-231775" algn="l" defTabSz="914400" rtl="0" eaLnBrk="1" latinLnBrk="0" hangingPunct="1">
              <a:lnSpc>
                <a:spcPct val="90000"/>
              </a:lnSpc>
              <a:spcBef>
                <a:spcPts val="1200"/>
              </a:spcBef>
              <a:buClr>
                <a:schemeClr val="accent1"/>
              </a:buClr>
              <a:buSzPct val="100000"/>
              <a:buFont typeface="Arial" pitchFamily="34" charset="0"/>
              <a:buChar char="•"/>
              <a:defRPr sz="2000" kern="1200">
                <a:solidFill>
                  <a:schemeClr val="tx1"/>
                </a:solidFill>
                <a:latin typeface="+mn-lt"/>
                <a:ea typeface="+mn-ea"/>
                <a:cs typeface="+mn-cs"/>
              </a:defRPr>
            </a:lvl2pPr>
            <a:lvl3pPr marL="682625" indent="-219075" algn="l" defTabSz="914400" rtl="0" eaLnBrk="1" latinLnBrk="0" hangingPunct="1">
              <a:lnSpc>
                <a:spcPct val="90000"/>
              </a:lnSpc>
              <a:spcBef>
                <a:spcPts val="600"/>
              </a:spcBef>
              <a:buClr>
                <a:schemeClr val="accent1"/>
              </a:buClr>
              <a:buSzPct val="100000"/>
              <a:buFont typeface="Arial" pitchFamily="34" charset="0"/>
              <a:buChar char="•"/>
              <a:defRPr sz="1800" kern="1200">
                <a:solidFill>
                  <a:schemeClr val="tx1"/>
                </a:solidFill>
                <a:latin typeface="+mn-lt"/>
                <a:ea typeface="+mn-ea"/>
                <a:cs typeface="+mn-cs"/>
              </a:defRPr>
            </a:lvl3pPr>
            <a:lvl4pPr marL="857250" indent="-174625" algn="l" defTabSz="914400" rtl="0" eaLnBrk="1" latinLnBrk="0" hangingPunct="1">
              <a:lnSpc>
                <a:spcPct val="90000"/>
              </a:lnSpc>
              <a:spcBef>
                <a:spcPts val="600"/>
              </a:spcBef>
              <a:buClr>
                <a:schemeClr val="accent1"/>
              </a:buClr>
              <a:buSzPct val="100000"/>
              <a:buFont typeface="Arial" pitchFamily="34" charset="0"/>
              <a:buChar char="•"/>
              <a:defRPr sz="1600" kern="1200">
                <a:solidFill>
                  <a:schemeClr val="tx1"/>
                </a:solidFill>
                <a:latin typeface="+mn-lt"/>
                <a:ea typeface="+mn-ea"/>
                <a:cs typeface="+mn-cs"/>
              </a:defRPr>
            </a:lvl4pPr>
            <a:lvl5pPr marL="1030288" indent="-173038" algn="l" defTabSz="914400" rtl="0" eaLnBrk="1" latinLnBrk="0" hangingPunct="1">
              <a:lnSpc>
                <a:spcPct val="90000"/>
              </a:lnSpc>
              <a:spcBef>
                <a:spcPts val="600"/>
              </a:spcBef>
              <a:buClr>
                <a:schemeClr val="accent1"/>
              </a:buClr>
              <a:buSzPct val="100000"/>
              <a:buFont typeface="Arial" pitchFamily="34" charset="0"/>
              <a:buChar char="•"/>
              <a:defRPr sz="1600" kern="1200">
                <a:solidFill>
                  <a:schemeClr val="tx1"/>
                </a:solidFill>
                <a:latin typeface="+mn-lt"/>
                <a:ea typeface="+mn-ea"/>
                <a:cs typeface="+mn-cs"/>
              </a:defRPr>
            </a:lvl5pPr>
            <a:lvl6pPr marL="1207008"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6pPr>
            <a:lvl7pPr marL="1380744"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7pPr>
            <a:lvl8pPr marL="1554480"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8pPr>
            <a:lvl9pPr marL="1728216"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9pPr>
          </a:lstStyle>
          <a:p>
            <a:pPr marL="0" indent="0">
              <a:lnSpc>
                <a:spcPct val="114000"/>
              </a:lnSpc>
              <a:spcBef>
                <a:spcPts val="0"/>
              </a:spcBef>
              <a:buNone/>
            </a:pPr>
            <a:r>
              <a:rPr lang="en-US" dirty="0">
                <a:latin typeface="Arial" panose="020B0604020202020204" pitchFamily="34" charset="0"/>
                <a:cs typeface="Arial" panose="020B0604020202020204" pitchFamily="34" charset="0"/>
              </a:rPr>
              <a:t>1926.503(a) and (b)</a:t>
            </a:r>
          </a:p>
          <a:p>
            <a:pPr marL="1089025" lvl="1" indent="-850900">
              <a:lnSpc>
                <a:spcPct val="114000"/>
              </a:lnSpc>
              <a:spcBef>
                <a:spcPts val="0"/>
              </a:spcBef>
              <a:buNone/>
            </a:pPr>
            <a:r>
              <a:rPr lang="en-US" sz="2400" dirty="0">
                <a:latin typeface="Arial" panose="020B0604020202020204" pitchFamily="34" charset="0"/>
                <a:cs typeface="Arial" panose="020B0604020202020204" pitchFamily="34" charset="0"/>
              </a:rPr>
              <a:t>(a)(1) Employer shall provide a training program for each employee who “might” be exposed to fall hazards.</a:t>
            </a:r>
          </a:p>
          <a:p>
            <a:pPr marL="239712" lvl="1" indent="0">
              <a:lnSpc>
                <a:spcPct val="114000"/>
              </a:lnSpc>
              <a:spcBef>
                <a:spcPts val="0"/>
              </a:spcBef>
              <a:buNone/>
            </a:pPr>
            <a:r>
              <a:rPr lang="en-US" sz="2400" dirty="0">
                <a:latin typeface="Arial" panose="020B0604020202020204" pitchFamily="34" charset="0"/>
                <a:cs typeface="Arial" panose="020B0604020202020204" pitchFamily="34" charset="0"/>
              </a:rPr>
              <a:t>(a)(2) Training by a competent person qualified in these areas:</a:t>
            </a:r>
          </a:p>
          <a:p>
            <a:pPr marL="1371600" lvl="1" indent="-334963">
              <a:lnSpc>
                <a:spcPct val="114000"/>
              </a:lnSpc>
              <a:spcBef>
                <a:spcPts val="0"/>
              </a:spcBef>
            </a:pPr>
            <a:r>
              <a:rPr lang="en-US" sz="2400" dirty="0">
                <a:latin typeface="Arial" panose="020B0604020202020204" pitchFamily="34" charset="0"/>
                <a:cs typeface="Arial" panose="020B0604020202020204" pitchFamily="34" charset="0"/>
              </a:rPr>
              <a:t>Nature of fall hazards in work area</a:t>
            </a:r>
          </a:p>
          <a:p>
            <a:pPr marL="1371600" lvl="1" indent="-342900">
              <a:lnSpc>
                <a:spcPct val="114000"/>
              </a:lnSpc>
              <a:spcBef>
                <a:spcPts val="0"/>
              </a:spcBef>
            </a:pPr>
            <a:r>
              <a:rPr lang="en-US" sz="2400" dirty="0">
                <a:latin typeface="Arial" panose="020B0604020202020204" pitchFamily="34" charset="0"/>
                <a:cs typeface="Arial" panose="020B0604020202020204" pitchFamily="34" charset="0"/>
              </a:rPr>
              <a:t>Correct procedures to erect, maintain, inspect &amp; disassemble fall protection systems to be used</a:t>
            </a:r>
          </a:p>
          <a:p>
            <a:pPr marL="1374775" lvl="1" indent="-342900">
              <a:lnSpc>
                <a:spcPct val="114000"/>
              </a:lnSpc>
              <a:spcBef>
                <a:spcPts val="0"/>
              </a:spcBef>
            </a:pPr>
            <a:r>
              <a:rPr lang="en-US" sz="2400" dirty="0">
                <a:latin typeface="Arial" panose="020B0604020202020204" pitchFamily="34" charset="0"/>
                <a:cs typeface="Arial" panose="020B0604020202020204" pitchFamily="34" charset="0"/>
              </a:rPr>
              <a:t>Use &amp; operation of guardrails systems, PFAS, warning line systems, etc.</a:t>
            </a:r>
          </a:p>
          <a:p>
            <a:pPr marL="1374775" lvl="1" indent="-342900">
              <a:lnSpc>
                <a:spcPct val="114000"/>
              </a:lnSpc>
              <a:spcBef>
                <a:spcPts val="0"/>
              </a:spcBef>
            </a:pPr>
            <a:r>
              <a:rPr lang="en-US" sz="2400" dirty="0">
                <a:latin typeface="Arial" panose="020B0604020202020204" pitchFamily="34" charset="0"/>
                <a:cs typeface="Arial" panose="020B0604020202020204" pitchFamily="34" charset="0"/>
              </a:rPr>
              <a:t>Role of each employee in safety monitoring system if in use</a:t>
            </a:r>
          </a:p>
          <a:p>
            <a:pPr marL="1374775" lvl="1" indent="-342900">
              <a:lnSpc>
                <a:spcPct val="114000"/>
              </a:lnSpc>
              <a:spcBef>
                <a:spcPts val="0"/>
              </a:spcBef>
            </a:pPr>
            <a:r>
              <a:rPr lang="en-US" sz="2400" dirty="0">
                <a:latin typeface="Arial" panose="020B0604020202020204" pitchFamily="34" charset="0"/>
                <a:cs typeface="Arial" panose="020B0604020202020204" pitchFamily="34" charset="0"/>
              </a:rPr>
              <a:t>Role of employees in fall protection plans</a:t>
            </a:r>
          </a:p>
        </p:txBody>
      </p:sp>
    </p:spTree>
    <p:extLst>
      <p:ext uri="{BB962C8B-B14F-4D97-AF65-F5344CB8AC3E}">
        <p14:creationId xmlns:p14="http://schemas.microsoft.com/office/powerpoint/2010/main" val="26607490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2FBDEA-F0C9-D07A-BF29-86ACEA857845}"/>
            </a:ext>
          </a:extLst>
        </p:cNvPr>
        <p:cNvGrpSpPr/>
        <p:nvPr/>
      </p:nvGrpSpPr>
      <p:grpSpPr>
        <a:xfrm>
          <a:off x="0" y="0"/>
          <a:ext cx="0" cy="0"/>
          <a:chOff x="0" y="0"/>
          <a:chExt cx="0" cy="0"/>
        </a:xfrm>
      </p:grpSpPr>
      <p:sp>
        <p:nvSpPr>
          <p:cNvPr id="6" name="Title 2">
            <a:extLst>
              <a:ext uri="{FF2B5EF4-FFF2-40B4-BE49-F238E27FC236}">
                <a16:creationId xmlns:a16="http://schemas.microsoft.com/office/drawing/2014/main" id="{500588F0-150E-C0CE-DE73-048A7713E844}"/>
              </a:ext>
            </a:extLst>
          </p:cNvPr>
          <p:cNvSpPr>
            <a:spLocks noGrp="1"/>
          </p:cNvSpPr>
          <p:nvPr>
            <p:ph type="title"/>
          </p:nvPr>
        </p:nvSpPr>
        <p:spPr>
          <a:xfrm>
            <a:off x="1378152" y="409954"/>
            <a:ext cx="10278860" cy="1647446"/>
          </a:xfrm>
        </p:spPr>
        <p:txBody>
          <a:bodyPr>
            <a:noAutofit/>
          </a:bodyPr>
          <a:lstStyle/>
          <a:p>
            <a:r>
              <a:rPr lang="en-US" sz="5400" dirty="0"/>
              <a:t>No. 7 – Fall Protection Training (1926.503)</a:t>
            </a:r>
            <a:r>
              <a:rPr lang="en-US" sz="3400" dirty="0"/>
              <a:t> (cont.)</a:t>
            </a:r>
            <a:endParaRPr lang="en-US" sz="5400" dirty="0"/>
          </a:p>
        </p:txBody>
      </p:sp>
      <p:sp>
        <p:nvSpPr>
          <p:cNvPr id="7" name="Content Placeholder 3">
            <a:extLst>
              <a:ext uri="{FF2B5EF4-FFF2-40B4-BE49-F238E27FC236}">
                <a16:creationId xmlns:a16="http://schemas.microsoft.com/office/drawing/2014/main" id="{7BA4E090-5010-2C6C-C260-8CAE4C3DF2F0}"/>
              </a:ext>
            </a:extLst>
          </p:cNvPr>
          <p:cNvSpPr txBox="1">
            <a:spLocks/>
          </p:cNvSpPr>
          <p:nvPr/>
        </p:nvSpPr>
        <p:spPr>
          <a:xfrm>
            <a:off x="1355487" y="2133600"/>
            <a:ext cx="9220200" cy="4724400"/>
          </a:xfrm>
          <a:prstGeom prst="rect">
            <a:avLst/>
          </a:prstGeom>
        </p:spPr>
        <p:txBody>
          <a:bodyPr>
            <a:noAutofit/>
          </a:bodyPr>
          <a:lstStyle>
            <a:lvl1pPr marL="223838" indent="-223838" algn="l" defTabSz="914400" rtl="0" eaLnBrk="1" latinLnBrk="0" hangingPunct="1">
              <a:lnSpc>
                <a:spcPct val="90000"/>
              </a:lnSpc>
              <a:spcBef>
                <a:spcPts val="1800"/>
              </a:spcBef>
              <a:buClr>
                <a:schemeClr val="accent1"/>
              </a:buClr>
              <a:buSzPct val="100000"/>
              <a:buFont typeface="Arial" pitchFamily="34" charset="0"/>
              <a:buChar char="•"/>
              <a:defRPr sz="2400" kern="1200">
                <a:solidFill>
                  <a:schemeClr val="tx1"/>
                </a:solidFill>
                <a:latin typeface="+mn-lt"/>
                <a:ea typeface="+mn-ea"/>
                <a:cs typeface="+mn-cs"/>
              </a:defRPr>
            </a:lvl1pPr>
            <a:lvl2pPr marL="463550" indent="-231775" algn="l" defTabSz="914400" rtl="0" eaLnBrk="1" latinLnBrk="0" hangingPunct="1">
              <a:lnSpc>
                <a:spcPct val="90000"/>
              </a:lnSpc>
              <a:spcBef>
                <a:spcPts val="1200"/>
              </a:spcBef>
              <a:buClr>
                <a:schemeClr val="accent1"/>
              </a:buClr>
              <a:buSzPct val="100000"/>
              <a:buFont typeface="Arial" pitchFamily="34" charset="0"/>
              <a:buChar char="•"/>
              <a:defRPr sz="2000" kern="1200">
                <a:solidFill>
                  <a:schemeClr val="tx1"/>
                </a:solidFill>
                <a:latin typeface="+mn-lt"/>
                <a:ea typeface="+mn-ea"/>
                <a:cs typeface="+mn-cs"/>
              </a:defRPr>
            </a:lvl2pPr>
            <a:lvl3pPr marL="682625" indent="-219075" algn="l" defTabSz="914400" rtl="0" eaLnBrk="1" latinLnBrk="0" hangingPunct="1">
              <a:lnSpc>
                <a:spcPct val="90000"/>
              </a:lnSpc>
              <a:spcBef>
                <a:spcPts val="600"/>
              </a:spcBef>
              <a:buClr>
                <a:schemeClr val="accent1"/>
              </a:buClr>
              <a:buSzPct val="100000"/>
              <a:buFont typeface="Arial" pitchFamily="34" charset="0"/>
              <a:buChar char="•"/>
              <a:defRPr sz="1800" kern="1200">
                <a:solidFill>
                  <a:schemeClr val="tx1"/>
                </a:solidFill>
                <a:latin typeface="+mn-lt"/>
                <a:ea typeface="+mn-ea"/>
                <a:cs typeface="+mn-cs"/>
              </a:defRPr>
            </a:lvl3pPr>
            <a:lvl4pPr marL="857250" indent="-174625" algn="l" defTabSz="914400" rtl="0" eaLnBrk="1" latinLnBrk="0" hangingPunct="1">
              <a:lnSpc>
                <a:spcPct val="90000"/>
              </a:lnSpc>
              <a:spcBef>
                <a:spcPts val="600"/>
              </a:spcBef>
              <a:buClr>
                <a:schemeClr val="accent1"/>
              </a:buClr>
              <a:buSzPct val="100000"/>
              <a:buFont typeface="Arial" pitchFamily="34" charset="0"/>
              <a:buChar char="•"/>
              <a:defRPr sz="1600" kern="1200">
                <a:solidFill>
                  <a:schemeClr val="tx1"/>
                </a:solidFill>
                <a:latin typeface="+mn-lt"/>
                <a:ea typeface="+mn-ea"/>
                <a:cs typeface="+mn-cs"/>
              </a:defRPr>
            </a:lvl4pPr>
            <a:lvl5pPr marL="1030288" indent="-173038" algn="l" defTabSz="914400" rtl="0" eaLnBrk="1" latinLnBrk="0" hangingPunct="1">
              <a:lnSpc>
                <a:spcPct val="90000"/>
              </a:lnSpc>
              <a:spcBef>
                <a:spcPts val="600"/>
              </a:spcBef>
              <a:buClr>
                <a:schemeClr val="accent1"/>
              </a:buClr>
              <a:buSzPct val="100000"/>
              <a:buFont typeface="Arial" pitchFamily="34" charset="0"/>
              <a:buChar char="•"/>
              <a:defRPr sz="1600" kern="1200">
                <a:solidFill>
                  <a:schemeClr val="tx1"/>
                </a:solidFill>
                <a:latin typeface="+mn-lt"/>
                <a:ea typeface="+mn-ea"/>
                <a:cs typeface="+mn-cs"/>
              </a:defRPr>
            </a:lvl5pPr>
            <a:lvl6pPr marL="1207008"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6pPr>
            <a:lvl7pPr marL="1380744"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7pPr>
            <a:lvl8pPr marL="1554480"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8pPr>
            <a:lvl9pPr marL="1728216"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9pPr>
          </a:lstStyle>
          <a:p>
            <a:pPr marL="0" indent="0">
              <a:lnSpc>
                <a:spcPct val="150000"/>
              </a:lnSpc>
              <a:spcBef>
                <a:spcPts val="0"/>
              </a:spcBef>
              <a:buNone/>
            </a:pPr>
            <a:r>
              <a:rPr lang="en-US" dirty="0">
                <a:latin typeface="Arial" panose="020B0604020202020204" pitchFamily="34" charset="0"/>
                <a:cs typeface="Arial" panose="020B0604020202020204" pitchFamily="34" charset="0"/>
              </a:rPr>
              <a:t>1926.503(b) Written certification record</a:t>
            </a:r>
          </a:p>
          <a:p>
            <a:pPr marL="1371600" indent="-339725">
              <a:lnSpc>
                <a:spcPct val="150000"/>
              </a:lnSpc>
              <a:spcBef>
                <a:spcPts val="0"/>
              </a:spcBef>
            </a:pPr>
            <a:r>
              <a:rPr lang="en-US" sz="2400" dirty="0">
                <a:latin typeface="Arial" panose="020B0604020202020204" pitchFamily="34" charset="0"/>
                <a:cs typeface="Arial" panose="020B0604020202020204" pitchFamily="34" charset="0"/>
              </a:rPr>
              <a:t>Name of employee trained</a:t>
            </a:r>
          </a:p>
          <a:p>
            <a:pPr marL="1371600" lvl="1" indent="-342900">
              <a:lnSpc>
                <a:spcPct val="150000"/>
              </a:lnSpc>
              <a:spcBef>
                <a:spcPts val="0"/>
              </a:spcBef>
            </a:pPr>
            <a:r>
              <a:rPr lang="en-US" sz="2400" dirty="0">
                <a:latin typeface="Arial" panose="020B0604020202020204" pitchFamily="34" charset="0"/>
                <a:cs typeface="Arial" panose="020B0604020202020204" pitchFamily="34" charset="0"/>
              </a:rPr>
              <a:t>Date of training</a:t>
            </a:r>
          </a:p>
          <a:p>
            <a:pPr marL="1374775" lvl="1" indent="-342900">
              <a:lnSpc>
                <a:spcPct val="150000"/>
              </a:lnSpc>
              <a:spcBef>
                <a:spcPts val="0"/>
              </a:spcBef>
            </a:pPr>
            <a:r>
              <a:rPr lang="en-US" sz="2400" dirty="0">
                <a:latin typeface="Arial" panose="020B0604020202020204" pitchFamily="34" charset="0"/>
                <a:cs typeface="Arial" panose="020B0604020202020204" pitchFamily="34" charset="0"/>
              </a:rPr>
              <a:t>Signature of person who conducted training</a:t>
            </a:r>
          </a:p>
          <a:p>
            <a:pPr marL="1374775" lvl="1" indent="-342900">
              <a:lnSpc>
                <a:spcPct val="150000"/>
              </a:lnSpc>
              <a:spcBef>
                <a:spcPts val="0"/>
              </a:spcBef>
            </a:pPr>
            <a:r>
              <a:rPr lang="en-US" sz="2400" dirty="0">
                <a:latin typeface="Arial" panose="020B0604020202020204" pitchFamily="34" charset="0"/>
                <a:cs typeface="Arial" panose="020B0604020202020204" pitchFamily="34" charset="0"/>
              </a:rPr>
              <a:t>If you rely on training provided by another employer (or Union), must state date you determined that their training was adequate (how?)</a:t>
            </a:r>
          </a:p>
        </p:txBody>
      </p:sp>
    </p:spTree>
    <p:extLst>
      <p:ext uri="{BB962C8B-B14F-4D97-AF65-F5344CB8AC3E}">
        <p14:creationId xmlns:p14="http://schemas.microsoft.com/office/powerpoint/2010/main" val="20939104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heme/theme1.xml><?xml version="1.0" encoding="utf-8"?>
<a:theme xmlns:a="http://schemas.openxmlformats.org/drawingml/2006/main" name="Digital Blue Tunnel 16x9">
  <a:themeElements>
    <a:clrScheme name="Digital Blue Tunnel">
      <a:dk1>
        <a:srgbClr val="000000"/>
      </a:dk1>
      <a:lt1>
        <a:sysClr val="window" lastClr="FFFFFF"/>
      </a:lt1>
      <a:dk2>
        <a:srgbClr val="001027"/>
      </a:dk2>
      <a:lt2>
        <a:srgbClr val="C1EBF7"/>
      </a:lt2>
      <a:accent1>
        <a:srgbClr val="56C5FF"/>
      </a:accent1>
      <a:accent2>
        <a:srgbClr val="4BB836"/>
      </a:accent2>
      <a:accent3>
        <a:srgbClr val="F8B004"/>
      </a:accent3>
      <a:accent4>
        <a:srgbClr val="972ACD"/>
      </a:accent4>
      <a:accent5>
        <a:srgbClr val="F86E24"/>
      </a:accent5>
      <a:accent6>
        <a:srgbClr val="DB30C7"/>
      </a:accent6>
      <a:hlink>
        <a:srgbClr val="F8B004"/>
      </a:hlink>
      <a:folHlink>
        <a:srgbClr val="969696"/>
      </a:folHlink>
    </a:clrScheme>
    <a:fontScheme name="Corbel">
      <a:majorFont>
        <a:latin typeface="Corbe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F02895261.potx" id="{4CBF9558-C12D-4F51-9AA3-9D0796951DBC}" vid="{FFC159E6-A134-46E7-B1A0-C306E39FC295}"/>
    </a:ext>
  </a:extLst>
</a:theme>
</file>

<file path=ppt/theme/theme2.xml><?xml version="1.0" encoding="utf-8"?>
<a:theme xmlns:a="http://schemas.openxmlformats.org/drawingml/2006/main" name="Office Theme">
  <a:themeElements>
    <a:clrScheme name="Digital Blue Tunnel">
      <a:dk1>
        <a:srgbClr val="000000"/>
      </a:dk1>
      <a:lt1>
        <a:sysClr val="window" lastClr="FFFFFF"/>
      </a:lt1>
      <a:dk2>
        <a:srgbClr val="001027"/>
      </a:dk2>
      <a:lt2>
        <a:srgbClr val="C1EBF7"/>
      </a:lt2>
      <a:accent1>
        <a:srgbClr val="56C5FF"/>
      </a:accent1>
      <a:accent2>
        <a:srgbClr val="4BB836"/>
      </a:accent2>
      <a:accent3>
        <a:srgbClr val="F8B004"/>
      </a:accent3>
      <a:accent4>
        <a:srgbClr val="972ACD"/>
      </a:accent4>
      <a:accent5>
        <a:srgbClr val="F86E24"/>
      </a:accent5>
      <a:accent6>
        <a:srgbClr val="DB30C7"/>
      </a:accent6>
      <a:hlink>
        <a:srgbClr val="F8B004"/>
      </a:hlink>
      <a:folHlink>
        <a:srgbClr val="969696"/>
      </a:folHlink>
    </a:clrScheme>
    <a:fontScheme name="Corbel">
      <a:majorFont>
        <a:latin typeface="Corbe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3.xml><?xml version="1.0" encoding="utf-8"?>
<a:theme xmlns:a="http://schemas.openxmlformats.org/drawingml/2006/main" name="Office Theme">
  <a:themeElements>
    <a:clrScheme name="Digital Blue Tunnel">
      <a:dk1>
        <a:srgbClr val="000000"/>
      </a:dk1>
      <a:lt1>
        <a:sysClr val="window" lastClr="FFFFFF"/>
      </a:lt1>
      <a:dk2>
        <a:srgbClr val="001027"/>
      </a:dk2>
      <a:lt2>
        <a:srgbClr val="C1EBF7"/>
      </a:lt2>
      <a:accent1>
        <a:srgbClr val="56C5FF"/>
      </a:accent1>
      <a:accent2>
        <a:srgbClr val="4BB836"/>
      </a:accent2>
      <a:accent3>
        <a:srgbClr val="F8B004"/>
      </a:accent3>
      <a:accent4>
        <a:srgbClr val="972ACD"/>
      </a:accent4>
      <a:accent5>
        <a:srgbClr val="F86E24"/>
      </a:accent5>
      <a:accent6>
        <a:srgbClr val="DB30C7"/>
      </a:accent6>
      <a:hlink>
        <a:srgbClr val="F8B004"/>
      </a:hlink>
      <a:folHlink>
        <a:srgbClr val="969696"/>
      </a:folHlink>
    </a:clrScheme>
    <a:fontScheme name="Corbel">
      <a:majorFont>
        <a:latin typeface="Corbe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Business digital blue tunnel presentation (widescreen)</Template>
  <TotalTime>62</TotalTime>
  <Words>831</Words>
  <Application>Microsoft Office PowerPoint</Application>
  <PresentationFormat>Custom</PresentationFormat>
  <Paragraphs>119</Paragraphs>
  <Slides>19</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19</vt:i4>
      </vt:variant>
    </vt:vector>
  </HeadingPairs>
  <TitlesOfParts>
    <vt:vector size="23" baseType="lpstr">
      <vt:lpstr>Arial</vt:lpstr>
      <vt:lpstr>Corbel</vt:lpstr>
      <vt:lpstr>Wingdings</vt:lpstr>
      <vt:lpstr>Digital Blue Tunnel 16x9</vt:lpstr>
      <vt:lpstr>Safety Matters  Midwest Roofing Contractors Association Convention</vt:lpstr>
      <vt:lpstr>2024 OSHA Top 10</vt:lpstr>
      <vt:lpstr>Why are These the Top 10?</vt:lpstr>
      <vt:lpstr>Why are They Important?</vt:lpstr>
      <vt:lpstr>What is Not on the List?</vt:lpstr>
      <vt:lpstr>No. 1: Fall Protection (1926.501)</vt:lpstr>
      <vt:lpstr>But First</vt:lpstr>
      <vt:lpstr>No. 7: Fall Protection Training (1926.503)</vt:lpstr>
      <vt:lpstr>No. 7 – Fall Protection Training (1926.503) (cont.)</vt:lpstr>
      <vt:lpstr>Proposed Heat Injury &amp; Illness Prevention Standard</vt:lpstr>
      <vt:lpstr>Site Specific HIIPP – Heat Injury &amp; Illness Prevention Plans</vt:lpstr>
      <vt:lpstr>Site Specific HIIPP – Heat Injury &amp; Illness Prevention Plans (cont.)</vt:lpstr>
      <vt:lpstr>Accident Investigation Do’s</vt:lpstr>
      <vt:lpstr>Three Types of Accidents</vt:lpstr>
      <vt:lpstr>Accident Investigation Dont’s</vt:lpstr>
      <vt:lpstr>More Practical Advice</vt:lpstr>
      <vt:lpstr>What a Safety Director Should Know</vt:lpstr>
      <vt:lpstr>What You Need</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Erick V. Sommers</dc:creator>
  <cp:lastModifiedBy>Erick V. Sommers</cp:lastModifiedBy>
  <cp:revision>1</cp:revision>
  <dcterms:created xsi:type="dcterms:W3CDTF">2024-10-14T13:35:00Z</dcterms:created>
  <dcterms:modified xsi:type="dcterms:W3CDTF">2024-10-14T16:34:06Z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nternalTags">
    <vt:lpwstr/>
  </property>
  <property fmtid="{D5CDD505-2E9C-101B-9397-08002B2CF9AE}" pid="3" name="ContentTypeId">
    <vt:lpwstr>0x0101006EDDDB5EE6D98C44930B742096920B300400F5B6D36B3EF94B4E9A635CDF2A18F5B8</vt:lpwstr>
  </property>
  <property fmtid="{D5CDD505-2E9C-101B-9397-08002B2CF9AE}" pid="4" name="FeatureTags">
    <vt:lpwstr/>
  </property>
  <property fmtid="{D5CDD505-2E9C-101B-9397-08002B2CF9AE}" pid="5" name="LocalizationTags">
    <vt:lpwstr/>
  </property>
  <property fmtid="{D5CDD505-2E9C-101B-9397-08002B2CF9AE}" pid="6" name="ScenarioTags">
    <vt:lpwstr/>
  </property>
  <property fmtid="{D5CDD505-2E9C-101B-9397-08002B2CF9AE}" pid="7" name="CampaignTags">
    <vt:lpwstr/>
  </property>
</Properties>
</file>